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56" r:id="rId4"/>
  </p:sldMasterIdLst>
  <p:notesMasterIdLst>
    <p:notesMasterId r:id="rId6"/>
  </p:notesMasterIdLst>
  <p:handoutMasterIdLst>
    <p:handoutMasterId r:id="rId7"/>
  </p:handoutMasterIdLst>
  <p:sldIdLst>
    <p:sldId id="408" r:id="rId5"/>
  </p:sldIdLst>
  <p:sldSz cx="12192000" cy="6858000"/>
  <p:notesSz cx="9926638" cy="1430178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02" userDrawn="1">
          <p15:clr>
            <a:srgbClr val="A4A3A4"/>
          </p15:clr>
        </p15:guide>
        <p15:guide id="3" orient="horz" pos="3040">
          <p15:clr>
            <a:srgbClr val="A4A3A4"/>
          </p15:clr>
        </p15:guide>
        <p15:guide id="4" pos="5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onardo Perotto Ghi" initials="LP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0CECE"/>
    <a:srgbClr val="FDB913"/>
    <a:srgbClr val="002D62"/>
    <a:srgbClr val="808080"/>
    <a:srgbClr val="FDAD04"/>
    <a:srgbClr val="17375E"/>
    <a:srgbClr val="000090"/>
    <a:srgbClr val="002D90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63" autoAdjust="0"/>
    <p:restoredTop sz="96652" autoAdjust="0"/>
  </p:normalViewPr>
  <p:slideViewPr>
    <p:cSldViewPr snapToGrid="0" showGuides="1">
      <p:cViewPr>
        <p:scale>
          <a:sx n="120" d="100"/>
          <a:sy n="120" d="100"/>
        </p:scale>
        <p:origin x="774" y="30"/>
      </p:cViewPr>
      <p:guideLst>
        <p:guide orient="horz" pos="2205"/>
        <p:guide pos="302"/>
        <p:guide orient="horz" pos="3040"/>
        <p:guide pos="5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91" d="100"/>
          <a:sy n="91" d="100"/>
        </p:scale>
        <p:origin x="405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i Viscovi" userId="dcef896a-ce1e-49b3-afc5-e41c5602b6e0" providerId="ADAL" clId="{9332190A-1853-4FE0-81D4-BCC6F173197F}"/>
    <pc:docChg chg="custSel delSld modSld">
      <pc:chgData name="Giovanni Viscovi" userId="dcef896a-ce1e-49b3-afc5-e41c5602b6e0" providerId="ADAL" clId="{9332190A-1853-4FE0-81D4-BCC6F173197F}" dt="2023-09-25T10:02:45.146" v="26" actId="20577"/>
      <pc:docMkLst>
        <pc:docMk/>
      </pc:docMkLst>
      <pc:sldChg chg="del">
        <pc:chgData name="Giovanni Viscovi" userId="dcef896a-ce1e-49b3-afc5-e41c5602b6e0" providerId="ADAL" clId="{9332190A-1853-4FE0-81D4-BCC6F173197F}" dt="2023-09-25T10:01:54.236" v="0" actId="2696"/>
        <pc:sldMkLst>
          <pc:docMk/>
          <pc:sldMk cId="1440384413" sldId="407"/>
        </pc:sldMkLst>
      </pc:sldChg>
      <pc:sldChg chg="delSp modSp">
        <pc:chgData name="Giovanni Viscovi" userId="dcef896a-ce1e-49b3-afc5-e41c5602b6e0" providerId="ADAL" clId="{9332190A-1853-4FE0-81D4-BCC6F173197F}" dt="2023-09-25T10:02:45.146" v="26" actId="20577"/>
        <pc:sldMkLst>
          <pc:docMk/>
          <pc:sldMk cId="2227900193" sldId="408"/>
        </pc:sldMkLst>
        <pc:spChg chg="del">
          <ac:chgData name="Giovanni Viscovi" userId="dcef896a-ce1e-49b3-afc5-e41c5602b6e0" providerId="ADAL" clId="{9332190A-1853-4FE0-81D4-BCC6F173197F}" dt="2023-09-25T10:02:17.631" v="21" actId="478"/>
          <ac:spMkLst>
            <pc:docMk/>
            <pc:sldMk cId="2227900193" sldId="408"/>
            <ac:spMk id="67" creationId="{00000000-0000-0000-0000-000000000000}"/>
          </ac:spMkLst>
        </pc:spChg>
        <pc:spChg chg="mod">
          <ac:chgData name="Giovanni Viscovi" userId="dcef896a-ce1e-49b3-afc5-e41c5602b6e0" providerId="ADAL" clId="{9332190A-1853-4FE0-81D4-BCC6F173197F}" dt="2023-09-25T10:02:45.146" v="26" actId="20577"/>
          <ac:spMkLst>
            <pc:docMk/>
            <pc:sldMk cId="2227900193" sldId="408"/>
            <ac:spMk id="126" creationId="{00000000-0000-0000-0000-000000000000}"/>
          </ac:spMkLst>
        </pc:spChg>
        <pc:spChg chg="del">
          <ac:chgData name="Giovanni Viscovi" userId="dcef896a-ce1e-49b3-afc5-e41c5602b6e0" providerId="ADAL" clId="{9332190A-1853-4FE0-81D4-BCC6F173197F}" dt="2023-09-25T10:02:00.986" v="2" actId="478"/>
          <ac:spMkLst>
            <pc:docMk/>
            <pc:sldMk cId="2227900193" sldId="408"/>
            <ac:spMk id="127" creationId="{00000000-0000-0000-0000-000000000000}"/>
          </ac:spMkLst>
        </pc:spChg>
        <pc:spChg chg="del">
          <ac:chgData name="Giovanni Viscovi" userId="dcef896a-ce1e-49b3-afc5-e41c5602b6e0" providerId="ADAL" clId="{9332190A-1853-4FE0-81D4-BCC6F173197F}" dt="2023-09-25T10:02:30.701" v="24" actId="478"/>
          <ac:spMkLst>
            <pc:docMk/>
            <pc:sldMk cId="2227900193" sldId="408"/>
            <ac:spMk id="204" creationId="{00000000-0000-0000-0000-000000000000}"/>
          </ac:spMkLst>
        </pc:spChg>
        <pc:spChg chg="del">
          <ac:chgData name="Giovanni Viscovi" userId="dcef896a-ce1e-49b3-afc5-e41c5602b6e0" providerId="ADAL" clId="{9332190A-1853-4FE0-81D4-BCC6F173197F}" dt="2023-09-25T10:02:24.892" v="22" actId="478"/>
          <ac:spMkLst>
            <pc:docMk/>
            <pc:sldMk cId="2227900193" sldId="408"/>
            <ac:spMk id="205" creationId="{00000000-0000-0000-0000-000000000000}"/>
          </ac:spMkLst>
        </pc:spChg>
        <pc:spChg chg="del">
          <ac:chgData name="Giovanni Viscovi" userId="dcef896a-ce1e-49b3-afc5-e41c5602b6e0" providerId="ADAL" clId="{9332190A-1853-4FE0-81D4-BCC6F173197F}" dt="2023-09-25T10:02:27.585" v="23" actId="478"/>
          <ac:spMkLst>
            <pc:docMk/>
            <pc:sldMk cId="2227900193" sldId="408"/>
            <ac:spMk id="265" creationId="{00000000-0000-0000-0000-000000000000}"/>
          </ac:spMkLst>
        </pc:spChg>
      </pc:sldChg>
      <pc:sldMasterChg chg="delSldLayout">
        <pc:chgData name="Giovanni Viscovi" userId="dcef896a-ce1e-49b3-afc5-e41c5602b6e0" providerId="ADAL" clId="{9332190A-1853-4FE0-81D4-BCC6F173197F}" dt="2023-09-25T10:01:54.236" v="1" actId="2696"/>
        <pc:sldMasterMkLst>
          <pc:docMk/>
          <pc:sldMasterMk cId="14295629" sldId="2147483656"/>
        </pc:sldMasterMkLst>
        <pc:sldLayoutChg chg="del">
          <pc:chgData name="Giovanni Viscovi" userId="dcef896a-ce1e-49b3-afc5-e41c5602b6e0" providerId="ADAL" clId="{9332190A-1853-4FE0-81D4-BCC6F173197F}" dt="2023-09-25T10:01:54.236" v="1" actId="2696"/>
          <pc:sldLayoutMkLst>
            <pc:docMk/>
            <pc:sldMasterMk cId="14295629" sldId="2147483656"/>
            <pc:sldLayoutMk cId="3444340492" sldId="214748366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4301543" cy="717573"/>
          </a:xfrm>
          <a:prstGeom prst="rect">
            <a:avLst/>
          </a:prstGeom>
        </p:spPr>
        <p:txBody>
          <a:bodyPr vert="horz" lIns="132436" tIns="66218" rIns="132436" bIns="66218" rtlCol="0"/>
          <a:lstStyle>
            <a:lvl1pPr algn="l">
              <a:defRPr sz="18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2803" y="0"/>
            <a:ext cx="4301543" cy="717573"/>
          </a:xfrm>
          <a:prstGeom prst="rect">
            <a:avLst/>
          </a:prstGeom>
        </p:spPr>
        <p:txBody>
          <a:bodyPr vert="horz" lIns="132436" tIns="66218" rIns="132436" bIns="66218" rtlCol="0"/>
          <a:lstStyle>
            <a:lvl1pPr algn="r">
              <a:defRPr sz="1800"/>
            </a:lvl1pPr>
          </a:lstStyle>
          <a:p>
            <a:fld id="{7DC53A8C-D40D-4401-B4E4-495B14CAC219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6" y="13584221"/>
            <a:ext cx="4301543" cy="717572"/>
          </a:xfrm>
          <a:prstGeom prst="rect">
            <a:avLst/>
          </a:prstGeom>
        </p:spPr>
        <p:txBody>
          <a:bodyPr vert="horz" lIns="132436" tIns="66218" rIns="132436" bIns="66218" rtlCol="0" anchor="b"/>
          <a:lstStyle>
            <a:lvl1pPr algn="l">
              <a:defRPr sz="18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2803" y="13584221"/>
            <a:ext cx="4301543" cy="717572"/>
          </a:xfrm>
          <a:prstGeom prst="rect">
            <a:avLst/>
          </a:prstGeom>
        </p:spPr>
        <p:txBody>
          <a:bodyPr vert="horz" lIns="132436" tIns="66218" rIns="132436" bIns="66218" rtlCol="0" anchor="b"/>
          <a:lstStyle>
            <a:lvl1pPr algn="r">
              <a:defRPr sz="1800"/>
            </a:lvl1pPr>
          </a:lstStyle>
          <a:p>
            <a:fld id="{4A10EE1D-106D-4C15-8FAA-A98CE27D67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76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4301543" cy="717573"/>
          </a:xfrm>
          <a:prstGeom prst="rect">
            <a:avLst/>
          </a:prstGeom>
        </p:spPr>
        <p:txBody>
          <a:bodyPr vert="horz" lIns="132436" tIns="66218" rIns="132436" bIns="66218" rtlCol="0"/>
          <a:lstStyle>
            <a:lvl1pPr algn="l">
              <a:defRPr sz="18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22803" y="0"/>
            <a:ext cx="4301543" cy="717573"/>
          </a:xfrm>
          <a:prstGeom prst="rect">
            <a:avLst/>
          </a:prstGeom>
        </p:spPr>
        <p:txBody>
          <a:bodyPr vert="horz" lIns="132436" tIns="66218" rIns="132436" bIns="66218" rtlCol="0"/>
          <a:lstStyle>
            <a:lvl1pPr algn="r">
              <a:defRPr sz="1800"/>
            </a:lvl1pPr>
          </a:lstStyle>
          <a:p>
            <a:fld id="{EC9ED9EE-6129-4072-9B97-13C9CCD03193}" type="datetimeFigureOut">
              <a:rPr lang="it-IT" smtClean="0"/>
              <a:t>09/10/2023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73100" y="1789113"/>
            <a:ext cx="8580438" cy="4826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436" tIns="66218" rIns="132436" bIns="66218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2665" y="6882738"/>
            <a:ext cx="7941310" cy="5631329"/>
          </a:xfrm>
          <a:prstGeom prst="rect">
            <a:avLst/>
          </a:prstGeom>
        </p:spPr>
        <p:txBody>
          <a:bodyPr vert="horz" lIns="132436" tIns="66218" rIns="132436" bIns="66218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6" y="13584221"/>
            <a:ext cx="4301543" cy="717572"/>
          </a:xfrm>
          <a:prstGeom prst="rect">
            <a:avLst/>
          </a:prstGeom>
        </p:spPr>
        <p:txBody>
          <a:bodyPr vert="horz" lIns="132436" tIns="66218" rIns="132436" bIns="66218" rtlCol="0" anchor="b"/>
          <a:lstStyle>
            <a:lvl1pPr algn="l">
              <a:defRPr sz="18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22803" y="13584221"/>
            <a:ext cx="4301543" cy="717572"/>
          </a:xfrm>
          <a:prstGeom prst="rect">
            <a:avLst/>
          </a:prstGeom>
        </p:spPr>
        <p:txBody>
          <a:bodyPr vert="horz" lIns="132436" tIns="66218" rIns="132436" bIns="66218" rtlCol="0" anchor="b"/>
          <a:lstStyle>
            <a:lvl1pPr algn="r">
              <a:defRPr sz="1800"/>
            </a:lvl1pPr>
          </a:lstStyle>
          <a:p>
            <a:fld id="{82D30906-7E47-4D68-9BB2-B2DA7787E4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054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Titolo</a:t>
            </a:r>
            <a:r>
              <a:rPr lang="en-US" dirty="0"/>
              <a:t> slide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68076" y="6492240"/>
            <a:ext cx="563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043534F5-8106-454C-A466-0C6DA036C846}" type="slidenum">
              <a:rPr kumimoji="0" lang="en-US" sz="1000" b="0" i="0" u="none" strike="noStrike" kern="1200" cap="none" normalizeH="0" baseline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pPr algn="r"/>
              <a:t>‹N›</a:t>
            </a:fld>
            <a:endParaRPr kumimoji="0" lang="en-US" sz="1000" b="0" i="0" u="none" strike="noStrike" kern="1200" cap="none" normalizeH="0" baseline="0" dirty="0">
              <a:ln>
                <a:noFill/>
              </a:ln>
              <a:solidFill>
                <a:srgbClr val="363636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sz="quarter" idx="10" hasCustomPrompt="1"/>
          </p:nvPr>
        </p:nvSpPr>
        <p:spPr>
          <a:xfrm>
            <a:off x="457200" y="1594945"/>
            <a:ext cx="11274425" cy="4739640"/>
          </a:xfrm>
        </p:spPr>
        <p:txBody>
          <a:bodyPr/>
          <a:lstStyle>
            <a:lvl1pPr marL="0" indent="0">
              <a:buNone/>
              <a:defRPr sz="1600"/>
            </a:lvl1pPr>
            <a:lvl2pPr marL="627063" indent="-295275">
              <a:buClr>
                <a:srgbClr val="FDB913"/>
              </a:buClr>
              <a:buFont typeface="Wingdings" panose="05000000000000000000" pitchFamily="2" charset="2"/>
              <a:buChar char="§"/>
              <a:defRPr/>
            </a:lvl2pPr>
            <a:lvl3pPr marL="1077913" indent="-230188">
              <a:buClr>
                <a:srgbClr val="FDB913"/>
              </a:buClr>
              <a:buFont typeface="Wingdings" panose="05000000000000000000" pitchFamily="2" charset="2"/>
              <a:buChar char="ü"/>
              <a:defRPr/>
            </a:lvl3pPr>
            <a:lvl4pPr marL="429768" indent="0">
              <a:buNone/>
              <a:defRPr/>
            </a:lvl4pPr>
            <a:lvl5pPr marL="557784" indent="0">
              <a:buNone/>
              <a:defRPr/>
            </a:lvl5pPr>
          </a:lstStyle>
          <a:p>
            <a:pPr lvl="0"/>
            <a:r>
              <a:rPr lang="it-IT" dirty="0"/>
              <a:t>Testo normale</a:t>
            </a:r>
          </a:p>
          <a:p>
            <a:pPr lvl="1"/>
            <a:r>
              <a:rPr lang="it-IT" dirty="0"/>
              <a:t>Elenco puntato</a:t>
            </a:r>
          </a:p>
          <a:p>
            <a:pPr lvl="2"/>
            <a:r>
              <a:rPr lang="it-IT" dirty="0"/>
              <a:t>Secondo livello</a:t>
            </a:r>
          </a:p>
        </p:txBody>
      </p:sp>
    </p:spTree>
    <p:extLst>
      <p:ext uri="{BB962C8B-B14F-4D97-AF65-F5344CB8AC3E}">
        <p14:creationId xmlns:p14="http://schemas.microsoft.com/office/powerpoint/2010/main" val="316132800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11274552" cy="4556760"/>
          </a:xfrm>
        </p:spPr>
        <p:txBody>
          <a:bodyPr/>
          <a:lstStyle>
            <a:lvl1pPr marL="182875" indent="-182875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90134" indent="-182875">
              <a:buClr>
                <a:schemeClr val="tx1"/>
              </a:buClr>
              <a:buFont typeface="Arial" panose="020B0604020202020204" pitchFamily="34" charset="0"/>
              <a:buChar char="•"/>
              <a:defRPr/>
            </a:lvl2pPr>
            <a:lvl3pPr marL="585201" indent="-182875"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lvl3pPr>
            <a:lvl4pPr marL="755885" indent="-182875">
              <a:buClr>
                <a:schemeClr val="tx1"/>
              </a:buClr>
              <a:buFont typeface="Arial" panose="020B0604020202020204" pitchFamily="34" charset="0"/>
              <a:buChar char="•"/>
              <a:defRPr/>
            </a:lvl4pPr>
            <a:lvl5pPr marL="926569" indent="-182875">
              <a:buClr>
                <a:schemeClr val="tx1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7" name="TextBox 5"/>
          <p:cNvSpPr txBox="1"/>
          <p:nvPr userDrawn="1"/>
        </p:nvSpPr>
        <p:spPr>
          <a:xfrm>
            <a:off x="11168076" y="6492240"/>
            <a:ext cx="563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043534F5-8106-454C-A466-0C6DA036C846}" type="slidenum">
              <a:rPr kumimoji="0" lang="en-US" sz="1000" b="0" i="0" u="none" strike="noStrike" kern="1200" cap="none" normalizeH="0" baseline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pPr algn="r"/>
              <a:t>‹N›</a:t>
            </a:fld>
            <a:endParaRPr kumimoji="0" lang="en-US" sz="1000" b="0" i="0" u="none" strike="noStrike" kern="1200" cap="none" normalizeH="0" baseline="0" dirty="0">
              <a:ln>
                <a:noFill/>
              </a:ln>
              <a:solidFill>
                <a:srgbClr val="363636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17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11274552" cy="3693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 err="1"/>
              <a:t>Titolo</a:t>
            </a:r>
            <a:r>
              <a:rPr lang="en-US" dirty="0"/>
              <a:t>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11274552" cy="446532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/>
            <a:r>
              <a:rPr lang="en-US" dirty="0" err="1"/>
              <a:t>Testo</a:t>
            </a:r>
            <a:r>
              <a:rPr lang="en-US" dirty="0"/>
              <a:t> </a:t>
            </a:r>
            <a:r>
              <a:rPr lang="en-US" dirty="0" err="1"/>
              <a:t>normale</a:t>
            </a:r>
            <a:endParaRPr lang="en-US" dirty="0"/>
          </a:p>
          <a:p>
            <a:pPr lvl="1"/>
            <a:r>
              <a:rPr lang="en-US" dirty="0" err="1"/>
              <a:t>Elenco</a:t>
            </a:r>
            <a:r>
              <a:rPr lang="en-US" dirty="0"/>
              <a:t> </a:t>
            </a:r>
            <a:r>
              <a:rPr lang="en-US" dirty="0" err="1"/>
              <a:t>puntato</a:t>
            </a:r>
            <a:endParaRPr lang="en-US" dirty="0"/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29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</p:sldLayoutIdLst>
  <p:transition spd="slow">
    <p:fade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tx1"/>
        </a:buClr>
        <a:buSzPct val="100000"/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804863" indent="-295275" algn="l" defTabSz="914400" rtl="0" eaLnBrk="1" latinLnBrk="0" hangingPunct="1">
        <a:spcBef>
          <a:spcPts val="300"/>
        </a:spcBef>
        <a:buClr>
          <a:srgbClr val="FDB913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350963" indent="-325438" algn="l" defTabSz="914400" rtl="0" eaLnBrk="1" latinLnBrk="0" hangingPunct="1">
        <a:spcBef>
          <a:spcPts val="300"/>
        </a:spcBef>
        <a:buClr>
          <a:srgbClr val="FDB913"/>
        </a:buClr>
        <a:buSzPct val="100000"/>
        <a:buFont typeface="Wingdings" panose="05000000000000000000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429768" indent="0" algn="l" defTabSz="914400" rtl="0" eaLnBrk="1" latinLnBrk="0" hangingPunct="1">
        <a:spcBef>
          <a:spcPts val="300"/>
        </a:spcBef>
        <a:buClr>
          <a:schemeClr val="tx1"/>
        </a:buClr>
        <a:buSzPct val="100000"/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57784" indent="0" algn="l" defTabSz="914400" rtl="0" eaLnBrk="1" latinLnBrk="0" hangingPunct="1">
        <a:spcBef>
          <a:spcPts val="300"/>
        </a:spcBef>
        <a:buClr>
          <a:schemeClr val="tx1"/>
        </a:buClr>
        <a:buSzPct val="100000"/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104">
          <p15:clr>
            <a:srgbClr val="F26B43"/>
          </p15:clr>
        </p15:guide>
        <p15:guide id="1" pos="4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nettore diritto 32">
            <a:extLst>
              <a:ext uri="{FF2B5EF4-FFF2-40B4-BE49-F238E27FC236}">
                <a16:creationId xmlns:a16="http://schemas.microsoft.com/office/drawing/2014/main" id="{F1943363-AE83-B489-6914-E3D441037430}"/>
              </a:ext>
            </a:extLst>
          </p:cNvPr>
          <p:cNvCxnSpPr>
            <a:cxnSpLocks/>
          </p:cNvCxnSpPr>
          <p:nvPr/>
        </p:nvCxnSpPr>
        <p:spPr>
          <a:xfrm flipH="1">
            <a:off x="5182432" y="4843489"/>
            <a:ext cx="394649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7" name="Connettore diritto 32">
            <a:extLst>
              <a:ext uri="{FF2B5EF4-FFF2-40B4-BE49-F238E27FC236}">
                <a16:creationId xmlns:a16="http://schemas.microsoft.com/office/drawing/2014/main" id="{EE6F62F0-6838-1852-3D0E-8D83432AA03C}"/>
              </a:ext>
            </a:extLst>
          </p:cNvPr>
          <p:cNvCxnSpPr>
            <a:cxnSpLocks/>
          </p:cNvCxnSpPr>
          <p:nvPr/>
        </p:nvCxnSpPr>
        <p:spPr>
          <a:xfrm flipH="1">
            <a:off x="4096582" y="4837139"/>
            <a:ext cx="394649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7" name="Connettore diritto 37">
            <a:extLst>
              <a:ext uri="{FF2B5EF4-FFF2-40B4-BE49-F238E27FC236}">
                <a16:creationId xmlns:a16="http://schemas.microsoft.com/office/drawing/2014/main" id="{6BE64BB6-D702-A14B-C73A-03640514607C}"/>
              </a:ext>
            </a:extLst>
          </p:cNvPr>
          <p:cNvCxnSpPr>
            <a:cxnSpLocks/>
          </p:cNvCxnSpPr>
          <p:nvPr/>
        </p:nvCxnSpPr>
        <p:spPr>
          <a:xfrm>
            <a:off x="5105028" y="4320641"/>
            <a:ext cx="472053" cy="73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2" name="Connettore diritto 274">
            <a:extLst>
              <a:ext uri="{FF2B5EF4-FFF2-40B4-BE49-F238E27FC236}">
                <a16:creationId xmlns:a16="http://schemas.microsoft.com/office/drawing/2014/main" id="{79834BFC-79FD-52C1-110F-0C46B8CD4E60}"/>
              </a:ext>
            </a:extLst>
          </p:cNvPr>
          <p:cNvCxnSpPr>
            <a:cxnSpLocks/>
          </p:cNvCxnSpPr>
          <p:nvPr/>
        </p:nvCxnSpPr>
        <p:spPr>
          <a:xfrm>
            <a:off x="5189125" y="2961647"/>
            <a:ext cx="0" cy="539971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2" name="Connettore diritto 274">
            <a:extLst>
              <a:ext uri="{FF2B5EF4-FFF2-40B4-BE49-F238E27FC236}">
                <a16:creationId xmlns:a16="http://schemas.microsoft.com/office/drawing/2014/main" id="{1757CB7C-DC42-45CB-ACD6-9590553D5AAA}"/>
              </a:ext>
            </a:extLst>
          </p:cNvPr>
          <p:cNvCxnSpPr>
            <a:cxnSpLocks/>
          </p:cNvCxnSpPr>
          <p:nvPr/>
        </p:nvCxnSpPr>
        <p:spPr>
          <a:xfrm>
            <a:off x="3115850" y="2961647"/>
            <a:ext cx="0" cy="539971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43" name="Connettore diritto 223">
            <a:extLst>
              <a:ext uri="{FF2B5EF4-FFF2-40B4-BE49-F238E27FC236}">
                <a16:creationId xmlns:a16="http://schemas.microsoft.com/office/drawing/2014/main" id="{D0A78A7E-BC20-4DCA-833B-D061DC83521F}"/>
              </a:ext>
            </a:extLst>
          </p:cNvPr>
          <p:cNvCxnSpPr>
            <a:cxnSpLocks/>
          </p:cNvCxnSpPr>
          <p:nvPr/>
        </p:nvCxnSpPr>
        <p:spPr>
          <a:xfrm>
            <a:off x="9505745" y="4071952"/>
            <a:ext cx="537833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55" name="Connettore diritto 198">
            <a:extLst>
              <a:ext uri="{FF2B5EF4-FFF2-40B4-BE49-F238E27FC236}">
                <a16:creationId xmlns:a16="http://schemas.microsoft.com/office/drawing/2014/main" id="{0C5BC12C-2B40-41BC-ADB5-A0B50EE5F1BF}"/>
              </a:ext>
            </a:extLst>
          </p:cNvPr>
          <p:cNvCxnSpPr>
            <a:cxnSpLocks/>
          </p:cNvCxnSpPr>
          <p:nvPr/>
        </p:nvCxnSpPr>
        <p:spPr>
          <a:xfrm>
            <a:off x="7454900" y="444094"/>
            <a:ext cx="1197641" cy="1998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7" name="Connettore diritto 198">
            <a:extLst>
              <a:ext uri="{FF2B5EF4-FFF2-40B4-BE49-F238E27FC236}">
                <a16:creationId xmlns:a16="http://schemas.microsoft.com/office/drawing/2014/main" id="{0C5BC12C-2B40-41BC-ADB5-A0B50EE5F1BF}"/>
              </a:ext>
            </a:extLst>
          </p:cNvPr>
          <p:cNvCxnSpPr>
            <a:cxnSpLocks/>
          </p:cNvCxnSpPr>
          <p:nvPr/>
        </p:nvCxnSpPr>
        <p:spPr>
          <a:xfrm>
            <a:off x="7581900" y="1199889"/>
            <a:ext cx="1070641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1" name="Connettore diritto 193">
            <a:extLst>
              <a:ext uri="{FF2B5EF4-FFF2-40B4-BE49-F238E27FC236}">
                <a16:creationId xmlns:a16="http://schemas.microsoft.com/office/drawing/2014/main" id="{B162BA31-977C-4AD1-B1CA-39A31C16361C}"/>
              </a:ext>
            </a:extLst>
          </p:cNvPr>
          <p:cNvCxnSpPr>
            <a:cxnSpLocks/>
          </p:cNvCxnSpPr>
          <p:nvPr/>
        </p:nvCxnSpPr>
        <p:spPr>
          <a:xfrm>
            <a:off x="9555692" y="3086840"/>
            <a:ext cx="488141" cy="1166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3" name="Connettore diritto 279">
            <a:extLst>
              <a:ext uri="{FF2B5EF4-FFF2-40B4-BE49-F238E27FC236}">
                <a16:creationId xmlns:a16="http://schemas.microsoft.com/office/drawing/2014/main" id="{0DE7B88B-0B51-43DF-ADDD-0D10F7404976}"/>
              </a:ext>
            </a:extLst>
          </p:cNvPr>
          <p:cNvCxnSpPr>
            <a:cxnSpLocks/>
          </p:cNvCxnSpPr>
          <p:nvPr/>
        </p:nvCxnSpPr>
        <p:spPr>
          <a:xfrm>
            <a:off x="1653314" y="2961647"/>
            <a:ext cx="3535811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0" name="Connettore diritto 262">
            <a:extLst>
              <a:ext uri="{FF2B5EF4-FFF2-40B4-BE49-F238E27FC236}">
                <a16:creationId xmlns:a16="http://schemas.microsoft.com/office/drawing/2014/main" id="{226BE119-2E5E-41C5-A0BF-CC802992A753}"/>
              </a:ext>
            </a:extLst>
          </p:cNvPr>
          <p:cNvCxnSpPr>
            <a:cxnSpLocks/>
          </p:cNvCxnSpPr>
          <p:nvPr/>
        </p:nvCxnSpPr>
        <p:spPr>
          <a:xfrm flipH="1">
            <a:off x="2014094" y="5124748"/>
            <a:ext cx="402670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8" name="Connettore diritto 58">
            <a:extLst>
              <a:ext uri="{FF2B5EF4-FFF2-40B4-BE49-F238E27FC236}">
                <a16:creationId xmlns:a16="http://schemas.microsoft.com/office/drawing/2014/main" id="{CDD1AA4B-6D26-4345-AA5C-47B00B0CF9A6}"/>
              </a:ext>
            </a:extLst>
          </p:cNvPr>
          <p:cNvCxnSpPr>
            <a:cxnSpLocks/>
          </p:cNvCxnSpPr>
          <p:nvPr/>
        </p:nvCxnSpPr>
        <p:spPr>
          <a:xfrm>
            <a:off x="1985447" y="4667552"/>
            <a:ext cx="425631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5" name="Connettore diritto 49">
            <a:extLst>
              <a:ext uri="{FF2B5EF4-FFF2-40B4-BE49-F238E27FC236}">
                <a16:creationId xmlns:a16="http://schemas.microsoft.com/office/drawing/2014/main" id="{B0639527-F368-4DF3-A3BA-DE71BA21DDB2}"/>
              </a:ext>
            </a:extLst>
          </p:cNvPr>
          <p:cNvCxnSpPr>
            <a:cxnSpLocks/>
            <a:stCxn id="235" idx="3"/>
          </p:cNvCxnSpPr>
          <p:nvPr/>
        </p:nvCxnSpPr>
        <p:spPr>
          <a:xfrm>
            <a:off x="2269699" y="3605789"/>
            <a:ext cx="141378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7" name="Connettore diritto 54">
            <a:extLst>
              <a:ext uri="{FF2B5EF4-FFF2-40B4-BE49-F238E27FC236}">
                <a16:creationId xmlns:a16="http://schemas.microsoft.com/office/drawing/2014/main" id="{6728BC0E-75F8-4F5C-AADC-7803BAAB8474}"/>
              </a:ext>
            </a:extLst>
          </p:cNvPr>
          <p:cNvCxnSpPr>
            <a:cxnSpLocks/>
          </p:cNvCxnSpPr>
          <p:nvPr/>
        </p:nvCxnSpPr>
        <p:spPr>
          <a:xfrm>
            <a:off x="1984289" y="4189006"/>
            <a:ext cx="426789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2" name="Connettore diritto 203">
            <a:extLst>
              <a:ext uri="{FF2B5EF4-FFF2-40B4-BE49-F238E27FC236}">
                <a16:creationId xmlns:a16="http://schemas.microsoft.com/office/drawing/2014/main" id="{25BDF49E-DA69-409B-8EE6-C08ACF680920}"/>
              </a:ext>
            </a:extLst>
          </p:cNvPr>
          <p:cNvCxnSpPr>
            <a:cxnSpLocks/>
          </p:cNvCxnSpPr>
          <p:nvPr/>
        </p:nvCxnSpPr>
        <p:spPr>
          <a:xfrm flipH="1">
            <a:off x="7428216" y="5294611"/>
            <a:ext cx="524140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85" name="Connettore diritto 242">
            <a:extLst>
              <a:ext uri="{FF2B5EF4-FFF2-40B4-BE49-F238E27FC236}">
                <a16:creationId xmlns:a16="http://schemas.microsoft.com/office/drawing/2014/main" id="{668104BB-B80B-4651-ADB4-C9F97CEFAB2C}"/>
              </a:ext>
            </a:extLst>
          </p:cNvPr>
          <p:cNvCxnSpPr>
            <a:cxnSpLocks/>
          </p:cNvCxnSpPr>
          <p:nvPr/>
        </p:nvCxnSpPr>
        <p:spPr>
          <a:xfrm flipH="1">
            <a:off x="9533799" y="5875304"/>
            <a:ext cx="520144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34" name="Connettore diritto 223">
            <a:extLst>
              <a:ext uri="{FF2B5EF4-FFF2-40B4-BE49-F238E27FC236}">
                <a16:creationId xmlns:a16="http://schemas.microsoft.com/office/drawing/2014/main" id="{D0A78A7E-BC20-4DCA-833B-D061DC83521F}"/>
              </a:ext>
            </a:extLst>
          </p:cNvPr>
          <p:cNvCxnSpPr>
            <a:cxnSpLocks/>
          </p:cNvCxnSpPr>
          <p:nvPr/>
        </p:nvCxnSpPr>
        <p:spPr>
          <a:xfrm>
            <a:off x="9516110" y="5419582"/>
            <a:ext cx="537833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13" name="Connettore diritto 228">
            <a:extLst>
              <a:ext uri="{FF2B5EF4-FFF2-40B4-BE49-F238E27FC236}">
                <a16:creationId xmlns:a16="http://schemas.microsoft.com/office/drawing/2014/main" id="{2E01B9FB-F97E-426B-B8AD-F4F34577F7C2}"/>
              </a:ext>
            </a:extLst>
          </p:cNvPr>
          <p:cNvCxnSpPr>
            <a:cxnSpLocks/>
          </p:cNvCxnSpPr>
          <p:nvPr/>
        </p:nvCxnSpPr>
        <p:spPr>
          <a:xfrm flipH="1">
            <a:off x="2526224" y="4285428"/>
            <a:ext cx="492167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14" name="Connettore diritto 232">
            <a:extLst>
              <a:ext uri="{FF2B5EF4-FFF2-40B4-BE49-F238E27FC236}">
                <a16:creationId xmlns:a16="http://schemas.microsoft.com/office/drawing/2014/main" id="{E32E85A1-5D2E-4010-8EA6-59DEC0121005}"/>
              </a:ext>
            </a:extLst>
          </p:cNvPr>
          <p:cNvCxnSpPr>
            <a:cxnSpLocks/>
          </p:cNvCxnSpPr>
          <p:nvPr/>
        </p:nvCxnSpPr>
        <p:spPr>
          <a:xfrm flipH="1">
            <a:off x="2526958" y="4781865"/>
            <a:ext cx="829570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8" name="Connettore diritto 11">
            <a:extLst>
              <a:ext uri="{FF2B5EF4-FFF2-40B4-BE49-F238E27FC236}">
                <a16:creationId xmlns:a16="http://schemas.microsoft.com/office/drawing/2014/main" id="{7F833DB5-3D6B-4AC3-A17F-B9F782CBAD1C}"/>
              </a:ext>
            </a:extLst>
          </p:cNvPr>
          <p:cNvCxnSpPr>
            <a:cxnSpLocks/>
          </p:cNvCxnSpPr>
          <p:nvPr/>
        </p:nvCxnSpPr>
        <p:spPr>
          <a:xfrm flipV="1">
            <a:off x="1596179" y="6047536"/>
            <a:ext cx="524054" cy="7961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9" name="Connettore diritto 16">
            <a:extLst>
              <a:ext uri="{FF2B5EF4-FFF2-40B4-BE49-F238E27FC236}">
                <a16:creationId xmlns:a16="http://schemas.microsoft.com/office/drawing/2014/main" id="{07ED757C-BCE7-40ED-A499-611504793B99}"/>
              </a:ext>
            </a:extLst>
          </p:cNvPr>
          <p:cNvCxnSpPr>
            <a:cxnSpLocks/>
          </p:cNvCxnSpPr>
          <p:nvPr/>
        </p:nvCxnSpPr>
        <p:spPr>
          <a:xfrm flipV="1">
            <a:off x="1492657" y="5646886"/>
            <a:ext cx="688176" cy="2986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83" name="Connettore diritto 223">
            <a:extLst>
              <a:ext uri="{FF2B5EF4-FFF2-40B4-BE49-F238E27FC236}">
                <a16:creationId xmlns:a16="http://schemas.microsoft.com/office/drawing/2014/main" id="{D0A78A7E-BC20-4DCA-833B-D061DC83521F}"/>
              </a:ext>
            </a:extLst>
          </p:cNvPr>
          <p:cNvCxnSpPr>
            <a:cxnSpLocks/>
          </p:cNvCxnSpPr>
          <p:nvPr/>
        </p:nvCxnSpPr>
        <p:spPr>
          <a:xfrm>
            <a:off x="9505746" y="3598553"/>
            <a:ext cx="537833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62" name="Connettore diritto 223">
            <a:extLst>
              <a:ext uri="{FF2B5EF4-FFF2-40B4-BE49-F238E27FC236}">
                <a16:creationId xmlns:a16="http://schemas.microsoft.com/office/drawing/2014/main" id="{D0A78A7E-BC20-4DCA-833B-D061DC83521F}"/>
              </a:ext>
            </a:extLst>
          </p:cNvPr>
          <p:cNvCxnSpPr>
            <a:cxnSpLocks/>
          </p:cNvCxnSpPr>
          <p:nvPr/>
        </p:nvCxnSpPr>
        <p:spPr>
          <a:xfrm>
            <a:off x="9524844" y="4525240"/>
            <a:ext cx="537833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63" name="Connettore diritto 223">
            <a:extLst>
              <a:ext uri="{FF2B5EF4-FFF2-40B4-BE49-F238E27FC236}">
                <a16:creationId xmlns:a16="http://schemas.microsoft.com/office/drawing/2014/main" id="{D0A78A7E-BC20-4DCA-833B-D061DC83521F}"/>
              </a:ext>
            </a:extLst>
          </p:cNvPr>
          <p:cNvCxnSpPr>
            <a:cxnSpLocks/>
          </p:cNvCxnSpPr>
          <p:nvPr/>
        </p:nvCxnSpPr>
        <p:spPr>
          <a:xfrm>
            <a:off x="9524844" y="4966576"/>
            <a:ext cx="537833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78" name="Connettore diritto 198">
            <a:extLst>
              <a:ext uri="{FF2B5EF4-FFF2-40B4-BE49-F238E27FC236}">
                <a16:creationId xmlns:a16="http://schemas.microsoft.com/office/drawing/2014/main" id="{1E4534C0-D171-458B-93D4-4FE2E05CE2FA}"/>
              </a:ext>
            </a:extLst>
          </p:cNvPr>
          <p:cNvCxnSpPr>
            <a:cxnSpLocks/>
          </p:cNvCxnSpPr>
          <p:nvPr/>
        </p:nvCxnSpPr>
        <p:spPr>
          <a:xfrm>
            <a:off x="7972517" y="3526574"/>
            <a:ext cx="773485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177" name="Connettore diritto 5">
            <a:extLst>
              <a:ext uri="{FF2B5EF4-FFF2-40B4-BE49-F238E27FC236}">
                <a16:creationId xmlns:a16="http://schemas.microsoft.com/office/drawing/2014/main" id="{5A61F78C-63F8-4269-92D6-14AC3173CFF3}"/>
              </a:ext>
            </a:extLst>
          </p:cNvPr>
          <p:cNvCxnSpPr>
            <a:cxnSpLocks/>
          </p:cNvCxnSpPr>
          <p:nvPr/>
        </p:nvCxnSpPr>
        <p:spPr>
          <a:xfrm>
            <a:off x="4865540" y="1177855"/>
            <a:ext cx="2126298" cy="17548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3" name="Connettore diritto 204">
            <a:extLst>
              <a:ext uri="{FF2B5EF4-FFF2-40B4-BE49-F238E27FC236}">
                <a16:creationId xmlns:a16="http://schemas.microsoft.com/office/drawing/2014/main" id="{E6A28D3E-B307-4BA6-90DD-072605E1E6CF}"/>
              </a:ext>
            </a:extLst>
          </p:cNvPr>
          <p:cNvCxnSpPr/>
          <p:nvPr/>
        </p:nvCxnSpPr>
        <p:spPr>
          <a:xfrm flipV="1">
            <a:off x="7658648" y="4860746"/>
            <a:ext cx="294602" cy="5114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F4119DF3-9572-49E4-BAE8-513AEF39C142}"/>
              </a:ext>
            </a:extLst>
          </p:cNvPr>
          <p:cNvCxnSpPr>
            <a:cxnSpLocks/>
            <a:endCxn id="235" idx="0"/>
          </p:cNvCxnSpPr>
          <p:nvPr/>
        </p:nvCxnSpPr>
        <p:spPr>
          <a:xfrm>
            <a:off x="1653893" y="2961647"/>
            <a:ext cx="0" cy="434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ttore diritto 10">
            <a:extLst>
              <a:ext uri="{FF2B5EF4-FFF2-40B4-BE49-F238E27FC236}">
                <a16:creationId xmlns:a16="http://schemas.microsoft.com/office/drawing/2014/main" id="{5D95F9A8-6D0C-4FEA-880C-9DE0CD4305C5}"/>
              </a:ext>
            </a:extLst>
          </p:cNvPr>
          <p:cNvCxnSpPr>
            <a:cxnSpLocks/>
          </p:cNvCxnSpPr>
          <p:nvPr/>
        </p:nvCxnSpPr>
        <p:spPr>
          <a:xfrm>
            <a:off x="9120109" y="2398254"/>
            <a:ext cx="0" cy="425909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61" name="Connettore a gomito 12">
            <a:extLst>
              <a:ext uri="{FF2B5EF4-FFF2-40B4-BE49-F238E27FC236}">
                <a16:creationId xmlns:a16="http://schemas.microsoft.com/office/drawing/2014/main" id="{5E94B824-28B4-4332-A1D2-312D528F4D1C}"/>
              </a:ext>
            </a:extLst>
          </p:cNvPr>
          <p:cNvCxnSpPr>
            <a:cxnSpLocks/>
            <a:endCxn id="233" idx="0"/>
          </p:cNvCxnSpPr>
          <p:nvPr/>
        </p:nvCxnSpPr>
        <p:spPr>
          <a:xfrm rot="10800000" flipV="1">
            <a:off x="4022474" y="2398255"/>
            <a:ext cx="7010808" cy="1038801"/>
          </a:xfrm>
          <a:prstGeom prst="bentConnector2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64" name="Connettore diritto 198">
            <a:extLst>
              <a:ext uri="{FF2B5EF4-FFF2-40B4-BE49-F238E27FC236}">
                <a16:creationId xmlns:a16="http://schemas.microsoft.com/office/drawing/2014/main" id="{0C5BC12C-2B40-41BC-ADB5-A0B50EE5F1BF}"/>
              </a:ext>
            </a:extLst>
          </p:cNvPr>
          <p:cNvCxnSpPr>
            <a:cxnSpLocks/>
          </p:cNvCxnSpPr>
          <p:nvPr/>
        </p:nvCxnSpPr>
        <p:spPr>
          <a:xfrm>
            <a:off x="8062792" y="1896324"/>
            <a:ext cx="589737" cy="1998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79" name="Connettore diritto 13">
            <a:extLst>
              <a:ext uri="{FF2B5EF4-FFF2-40B4-BE49-F238E27FC236}">
                <a16:creationId xmlns:a16="http://schemas.microsoft.com/office/drawing/2014/main" id="{57877F44-F25D-482C-B6FF-105BA85EA491}"/>
              </a:ext>
            </a:extLst>
          </p:cNvPr>
          <p:cNvCxnSpPr>
            <a:cxnSpLocks/>
          </p:cNvCxnSpPr>
          <p:nvPr/>
        </p:nvCxnSpPr>
        <p:spPr>
          <a:xfrm>
            <a:off x="7197034" y="452967"/>
            <a:ext cx="18071" cy="2597471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15" name="Connettore diritto 238">
            <a:extLst>
              <a:ext uri="{FF2B5EF4-FFF2-40B4-BE49-F238E27FC236}">
                <a16:creationId xmlns:a16="http://schemas.microsoft.com/office/drawing/2014/main" id="{433170A2-33E8-471C-9A67-C887A26234F4}"/>
              </a:ext>
            </a:extLst>
          </p:cNvPr>
          <p:cNvCxnSpPr>
            <a:cxnSpLocks/>
          </p:cNvCxnSpPr>
          <p:nvPr/>
        </p:nvCxnSpPr>
        <p:spPr>
          <a:xfrm flipH="1">
            <a:off x="2550660" y="5762354"/>
            <a:ext cx="467731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35" name="Rettangolo 134">
            <a:extLst>
              <a:ext uri="{FF2B5EF4-FFF2-40B4-BE49-F238E27FC236}">
                <a16:creationId xmlns:a16="http://schemas.microsoft.com/office/drawing/2014/main" id="{F7E46F31-AE8D-4AA2-9EF0-C672729DB465}"/>
              </a:ext>
            </a:extLst>
          </p:cNvPr>
          <p:cNvSpPr/>
          <p:nvPr/>
        </p:nvSpPr>
        <p:spPr>
          <a:xfrm>
            <a:off x="6843935" y="5090724"/>
            <a:ext cx="971692" cy="407773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Operatori Mercato, Asta, Manutenzione</a:t>
            </a:r>
          </a:p>
        </p:txBody>
      </p:sp>
      <p:grpSp>
        <p:nvGrpSpPr>
          <p:cNvPr id="136" name="Gruppo 135">
            <a:extLst>
              <a:ext uri="{FF2B5EF4-FFF2-40B4-BE49-F238E27FC236}">
                <a16:creationId xmlns:a16="http://schemas.microsoft.com/office/drawing/2014/main" id="{D54DA3D9-59D0-4F4F-983C-A76D2B3CC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59584" y="2773547"/>
            <a:ext cx="1163306" cy="448410"/>
            <a:chOff x="1077429" y="3090121"/>
            <a:chExt cx="1389332" cy="544407"/>
          </a:xfrm>
        </p:grpSpPr>
        <p:sp>
          <p:nvSpPr>
            <p:cNvPr id="253" name="Rettangolo 252">
              <a:extLst>
                <a:ext uri="{FF2B5EF4-FFF2-40B4-BE49-F238E27FC236}">
                  <a16:creationId xmlns:a16="http://schemas.microsoft.com/office/drawing/2014/main" id="{0029A321-0399-4DB3-824C-DA4E14750813}"/>
                </a:ext>
              </a:extLst>
            </p:cNvPr>
            <p:cNvSpPr/>
            <p:nvPr/>
          </p:nvSpPr>
          <p:spPr>
            <a:xfrm>
              <a:off x="1077429" y="3090121"/>
              <a:ext cx="1368000" cy="509451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 w="3175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OPERATION</a:t>
              </a:r>
              <a:endPara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4" name="Rettangolo 253">
              <a:extLst>
                <a:ext uri="{FF2B5EF4-FFF2-40B4-BE49-F238E27FC236}">
                  <a16:creationId xmlns:a16="http://schemas.microsoft.com/office/drawing/2014/main" id="{7DE93077-A072-4F71-B4E5-B6914C0904BB}"/>
                </a:ext>
              </a:extLst>
            </p:cNvPr>
            <p:cNvSpPr/>
            <p:nvPr/>
          </p:nvSpPr>
          <p:spPr>
            <a:xfrm>
              <a:off x="1098761" y="3526528"/>
              <a:ext cx="1368000" cy="108000"/>
            </a:xfrm>
            <a:prstGeom prst="rect">
              <a:avLst/>
            </a:prstGeom>
            <a:solidFill>
              <a:srgbClr val="AC3EC1">
                <a:lumMod val="75000"/>
              </a:srgbClr>
            </a:solidFill>
            <a:ln w="19050" cap="rnd" cmpd="sng" algn="ctr">
              <a:noFill/>
              <a:prstDash val="solid"/>
            </a:ln>
            <a:effectLst>
              <a:glow rad="254000">
                <a:srgbClr val="AC3EC1">
                  <a:satMod val="175000"/>
                  <a:alpha val="10000"/>
                </a:srgb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1" name="Rettangolo 250">
            <a:extLst>
              <a:ext uri="{FF2B5EF4-FFF2-40B4-BE49-F238E27FC236}">
                <a16:creationId xmlns:a16="http://schemas.microsoft.com/office/drawing/2014/main" id="{56964EBE-33D8-40BB-B16A-3066802FB416}"/>
              </a:ext>
            </a:extLst>
          </p:cNvPr>
          <p:cNvSpPr/>
          <p:nvPr/>
        </p:nvSpPr>
        <p:spPr>
          <a:xfrm>
            <a:off x="10536207" y="3590356"/>
            <a:ext cx="1002612" cy="364895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algn="ctr" defTabSz="40005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800" kern="0" dirty="0" err="1">
                <a:solidFill>
                  <a:prstClr val="black"/>
                </a:solidFill>
                <a:latin typeface="Calibri" panose="020F0502020204030204"/>
              </a:rPr>
              <a:t>Ris</a:t>
            </a:r>
            <a:r>
              <a:rPr lang="it-IT" sz="800" kern="0" dirty="0">
                <a:solidFill>
                  <a:prstClr val="black"/>
                </a:solidFill>
                <a:latin typeface="Calibri" panose="020F0502020204030204"/>
              </a:rPr>
              <a:t>. Umane Payroll </a:t>
            </a:r>
          </a:p>
        </p:txBody>
      </p:sp>
      <p:grpSp>
        <p:nvGrpSpPr>
          <p:cNvPr id="138" name="Gruppo 137">
            <a:extLst>
              <a:ext uri="{FF2B5EF4-FFF2-40B4-BE49-F238E27FC236}">
                <a16:creationId xmlns:a16="http://schemas.microsoft.com/office/drawing/2014/main" id="{E4B64F0C-D8B5-4B34-A22A-D85D0F7D2F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533014" y="2878197"/>
            <a:ext cx="1365680" cy="448410"/>
            <a:chOff x="8010825" y="3090121"/>
            <a:chExt cx="1386544" cy="544407"/>
          </a:xfrm>
        </p:grpSpPr>
        <p:sp>
          <p:nvSpPr>
            <p:cNvPr id="249" name="Rettangolo 248">
              <a:extLst>
                <a:ext uri="{FF2B5EF4-FFF2-40B4-BE49-F238E27FC236}">
                  <a16:creationId xmlns:a16="http://schemas.microsoft.com/office/drawing/2014/main" id="{FDBD7287-E572-4289-A072-B39B574151C1}"/>
                </a:ext>
              </a:extLst>
            </p:cNvPr>
            <p:cNvSpPr/>
            <p:nvPr/>
          </p:nvSpPr>
          <p:spPr>
            <a:xfrm>
              <a:off x="8010825" y="3090121"/>
              <a:ext cx="1368000" cy="509451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 w="3175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sysClr val="windowText" lastClr="000000">
                  <a:lumMod val="50000"/>
                  <a:lumOff val="50000"/>
                </a:sysClr>
              </a:contourClr>
            </a:sp3d>
          </p:spPr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AMMINISTRAZ. &amp; COMPLIANCE</a:t>
              </a:r>
              <a:endPara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0" name="Rettangolo 249">
              <a:extLst>
                <a:ext uri="{FF2B5EF4-FFF2-40B4-BE49-F238E27FC236}">
                  <a16:creationId xmlns:a16="http://schemas.microsoft.com/office/drawing/2014/main" id="{B90170B1-F933-4621-B15D-52CA42553300}"/>
                </a:ext>
              </a:extLst>
            </p:cNvPr>
            <p:cNvSpPr/>
            <p:nvPr/>
          </p:nvSpPr>
          <p:spPr>
            <a:xfrm>
              <a:off x="8029369" y="3526528"/>
              <a:ext cx="1368000" cy="108000"/>
            </a:xfrm>
            <a:prstGeom prst="rect">
              <a:avLst/>
            </a:prstGeom>
            <a:solidFill>
              <a:srgbClr val="E25247">
                <a:lumMod val="50000"/>
              </a:srgbClr>
            </a:solidFill>
            <a:ln w="19050" cap="rnd" cmpd="sng" algn="ctr">
              <a:noFill/>
              <a:prstDash val="solid"/>
            </a:ln>
            <a:effectLst>
              <a:glow rad="254000">
                <a:srgbClr val="E25247">
                  <a:satMod val="175000"/>
                  <a:alpha val="10000"/>
                </a:srgb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72000" tIns="0" rIns="7200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9" name="Gruppo 138">
            <a:extLst>
              <a:ext uri="{FF2B5EF4-FFF2-40B4-BE49-F238E27FC236}">
                <a16:creationId xmlns:a16="http://schemas.microsoft.com/office/drawing/2014/main" id="{484B9E92-D14A-4F75-88C6-459716737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673636" y="2860519"/>
            <a:ext cx="1161820" cy="448410"/>
            <a:chOff x="9744174" y="3090121"/>
            <a:chExt cx="1387558" cy="544407"/>
          </a:xfrm>
        </p:grpSpPr>
        <p:sp>
          <p:nvSpPr>
            <p:cNvPr id="247" name="Rettangolo 246">
              <a:extLst>
                <a:ext uri="{FF2B5EF4-FFF2-40B4-BE49-F238E27FC236}">
                  <a16:creationId xmlns:a16="http://schemas.microsoft.com/office/drawing/2014/main" id="{AD59A8A5-B7C2-4281-BC49-3B1FBAB6F7EA}"/>
                </a:ext>
              </a:extLst>
            </p:cNvPr>
            <p:cNvSpPr/>
            <p:nvPr/>
          </p:nvSpPr>
          <p:spPr>
            <a:xfrm>
              <a:off x="9744174" y="3090121"/>
              <a:ext cx="1368000" cy="509451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 w="3175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sysClr val="windowText" lastClr="000000">
                  <a:lumMod val="50000"/>
                  <a:lumOff val="50000"/>
                </a:sysClr>
              </a:contourClr>
            </a:sp3d>
          </p:spPr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MERCATO dei FIORI</a:t>
              </a:r>
            </a:p>
          </p:txBody>
        </p:sp>
        <p:sp>
          <p:nvSpPr>
            <p:cNvPr id="248" name="Rettangolo 247">
              <a:extLst>
                <a:ext uri="{FF2B5EF4-FFF2-40B4-BE49-F238E27FC236}">
                  <a16:creationId xmlns:a16="http://schemas.microsoft.com/office/drawing/2014/main" id="{706FC325-8328-441D-A7A0-0325372DC7CD}"/>
                </a:ext>
              </a:extLst>
            </p:cNvPr>
            <p:cNvSpPr/>
            <p:nvPr/>
          </p:nvSpPr>
          <p:spPr>
            <a:xfrm>
              <a:off x="9763732" y="3526528"/>
              <a:ext cx="1368000" cy="108000"/>
            </a:xfrm>
            <a:prstGeom prst="rect">
              <a:avLst/>
            </a:prstGeom>
            <a:solidFill>
              <a:srgbClr val="46B298">
                <a:lumMod val="50000"/>
              </a:srgbClr>
            </a:solidFill>
            <a:ln w="19050" cap="rnd" cmpd="sng" algn="ctr">
              <a:noFill/>
              <a:prstDash val="solid"/>
            </a:ln>
            <a:effectLst>
              <a:glow rad="254000">
                <a:srgbClr val="46B298">
                  <a:satMod val="175000"/>
                  <a:alpha val="10000"/>
                </a:srgb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0" name="Gruppo 139">
            <a:extLst>
              <a:ext uri="{FF2B5EF4-FFF2-40B4-BE49-F238E27FC236}">
                <a16:creationId xmlns:a16="http://schemas.microsoft.com/office/drawing/2014/main" id="{279F32E5-94F0-43DF-8EB6-84CFB7684F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951108" y="1803030"/>
            <a:ext cx="1074566" cy="487713"/>
            <a:chOff x="3733479" y="2003075"/>
            <a:chExt cx="1368000" cy="511431"/>
          </a:xfrm>
        </p:grpSpPr>
        <p:sp>
          <p:nvSpPr>
            <p:cNvPr id="245" name="Rettangolo 244">
              <a:extLst>
                <a:ext uri="{FF2B5EF4-FFF2-40B4-BE49-F238E27FC236}">
                  <a16:creationId xmlns:a16="http://schemas.microsoft.com/office/drawing/2014/main" id="{8D3BF366-C6D6-4588-8DC7-E9D4BF741B5D}"/>
                </a:ext>
              </a:extLst>
            </p:cNvPr>
            <p:cNvSpPr/>
            <p:nvPr/>
          </p:nvSpPr>
          <p:spPr>
            <a:xfrm>
              <a:off x="3733479" y="2003075"/>
              <a:ext cx="1368000" cy="509451"/>
            </a:xfrm>
            <a:prstGeom prst="rect">
              <a:avLst/>
            </a:prstGeom>
            <a:solidFill>
              <a:sysClr val="window" lastClr="FFFFFF"/>
            </a:solidFill>
            <a:ln w="12700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MEDICO COMPETENTE</a:t>
              </a:r>
              <a:endPara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6" name="Rettangolo 245">
              <a:extLst>
                <a:ext uri="{FF2B5EF4-FFF2-40B4-BE49-F238E27FC236}">
                  <a16:creationId xmlns:a16="http://schemas.microsoft.com/office/drawing/2014/main" id="{F95AFA1E-C54C-4434-8CB7-B301294DBE98}"/>
                </a:ext>
              </a:extLst>
            </p:cNvPr>
            <p:cNvSpPr/>
            <p:nvPr/>
          </p:nvSpPr>
          <p:spPr>
            <a:xfrm>
              <a:off x="3733479" y="2406506"/>
              <a:ext cx="1368000" cy="108000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1" name="Ovale 140" descr="elemento decorativo">
            <a:extLst>
              <a:ext uri="{FF2B5EF4-FFF2-40B4-BE49-F238E27FC236}">
                <a16:creationId xmlns:a16="http://schemas.microsoft.com/office/drawing/2014/main" id="{FE3B97CC-2A6D-4550-83BF-6DBCDB836162}"/>
              </a:ext>
            </a:extLst>
          </p:cNvPr>
          <p:cNvSpPr/>
          <p:nvPr/>
        </p:nvSpPr>
        <p:spPr>
          <a:xfrm>
            <a:off x="4329582" y="2696036"/>
            <a:ext cx="95800" cy="70803"/>
          </a:xfrm>
          <a:prstGeom prst="ellipse">
            <a:avLst/>
          </a:prstGeom>
          <a:noFill/>
          <a:ln w="1905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2" name="Gruppo 141">
            <a:extLst>
              <a:ext uri="{FF2B5EF4-FFF2-40B4-BE49-F238E27FC236}">
                <a16:creationId xmlns:a16="http://schemas.microsoft.com/office/drawing/2014/main" id="{FA215D57-115E-4EA6-82EB-CB2CD22D42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10807" y="1686515"/>
            <a:ext cx="1808596" cy="421249"/>
            <a:chOff x="5016000" y="1040449"/>
            <a:chExt cx="2160000" cy="511431"/>
          </a:xfrm>
        </p:grpSpPr>
        <p:sp>
          <p:nvSpPr>
            <p:cNvPr id="243" name="Rettangolo 242">
              <a:extLst>
                <a:ext uri="{FF2B5EF4-FFF2-40B4-BE49-F238E27FC236}">
                  <a16:creationId xmlns:a16="http://schemas.microsoft.com/office/drawing/2014/main" id="{912543CF-3BD4-40B0-BB18-006DCC4331CA}"/>
                </a:ext>
              </a:extLst>
            </p:cNvPr>
            <p:cNvSpPr/>
            <p:nvPr/>
          </p:nvSpPr>
          <p:spPr>
            <a:xfrm>
              <a:off x="5016000" y="1040449"/>
              <a:ext cx="2160000" cy="509451"/>
            </a:xfrm>
            <a:prstGeom prst="rect">
              <a:avLst/>
            </a:prstGeom>
            <a:solidFill>
              <a:sysClr val="window" lastClr="FFFFFF"/>
            </a:solidFill>
            <a:ln w="12700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DIREZIONE GENERALE</a:t>
              </a:r>
              <a:endPara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Rettangolo 243">
              <a:extLst>
                <a:ext uri="{FF2B5EF4-FFF2-40B4-BE49-F238E27FC236}">
                  <a16:creationId xmlns:a16="http://schemas.microsoft.com/office/drawing/2014/main" id="{8B9E0DDC-7979-4C1E-B741-9FACE317EF1B}"/>
                </a:ext>
              </a:extLst>
            </p:cNvPr>
            <p:cNvSpPr/>
            <p:nvPr/>
          </p:nvSpPr>
          <p:spPr>
            <a:xfrm>
              <a:off x="5016000" y="1443880"/>
              <a:ext cx="2160000" cy="108000"/>
            </a:xfrm>
            <a:prstGeom prst="rect">
              <a:avLst/>
            </a:prstGeom>
            <a:solidFill>
              <a:srgbClr val="18276C"/>
            </a:solidFill>
            <a:ln w="19050" cap="rnd" cmpd="sng" algn="ctr">
              <a:noFill/>
              <a:prstDash val="solid"/>
            </a:ln>
            <a:effectLst>
              <a:glow rad="254000">
                <a:srgbClr val="477BD1">
                  <a:satMod val="175000"/>
                  <a:alpha val="10000"/>
                </a:srgb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</p:grpSp>
      <p:cxnSp>
        <p:nvCxnSpPr>
          <p:cNvPr id="144" name="Connettore diritto 103" descr="elemento decorativo">
            <a:extLst>
              <a:ext uri="{FF2B5EF4-FFF2-40B4-BE49-F238E27FC236}">
                <a16:creationId xmlns:a16="http://schemas.microsoft.com/office/drawing/2014/main" id="{E8574014-9F7A-4AC9-82C3-EE7EF06CAFFE}"/>
              </a:ext>
            </a:extLst>
          </p:cNvPr>
          <p:cNvCxnSpPr>
            <a:cxnSpLocks/>
          </p:cNvCxnSpPr>
          <p:nvPr/>
        </p:nvCxnSpPr>
        <p:spPr>
          <a:xfrm flipH="1">
            <a:off x="6751028" y="2134095"/>
            <a:ext cx="140671" cy="0"/>
          </a:xfrm>
          <a:prstGeom prst="line">
            <a:avLst/>
          </a:prstGeom>
          <a:noFill/>
          <a:ln w="3175" cap="rnd" cmpd="sng" algn="ctr">
            <a:solidFill>
              <a:sysClr val="window" lastClr="FFFFFF">
                <a:lumMod val="75000"/>
              </a:sysClr>
            </a:solidFill>
            <a:prstDash val="solid"/>
            <a:headEnd type="none" w="sm" len="sm"/>
            <a:tailEnd type="none" w="sm" len="sm"/>
          </a:ln>
          <a:effectLst/>
          <a:scene3d>
            <a:camera prst="obliqueTopLeft"/>
            <a:lightRig rig="threePt" dir="t"/>
          </a:scene3d>
        </p:spPr>
      </p:cxn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70ADBA00-E255-4424-BCEF-F550516B914B}"/>
              </a:ext>
            </a:extLst>
          </p:cNvPr>
          <p:cNvGrpSpPr/>
          <p:nvPr/>
        </p:nvGrpSpPr>
        <p:grpSpPr>
          <a:xfrm>
            <a:off x="2295854" y="1598201"/>
            <a:ext cx="1070966" cy="506506"/>
            <a:chOff x="-1430245" y="3017487"/>
            <a:chExt cx="1070966" cy="506506"/>
          </a:xfrm>
        </p:grpSpPr>
        <p:sp>
          <p:nvSpPr>
            <p:cNvPr id="241" name="Rettangolo 240">
              <a:extLst>
                <a:ext uri="{FF2B5EF4-FFF2-40B4-BE49-F238E27FC236}">
                  <a16:creationId xmlns:a16="http://schemas.microsoft.com/office/drawing/2014/main" id="{676A058A-FD0B-4CE9-BCDF-9B242FFE2612}"/>
                </a:ext>
              </a:extLst>
            </p:cNvPr>
            <p:cNvSpPr/>
            <p:nvPr/>
          </p:nvSpPr>
          <p:spPr>
            <a:xfrm>
              <a:off x="-1396699" y="3017487"/>
              <a:ext cx="1030007" cy="428289"/>
            </a:xfrm>
            <a:prstGeom prst="rect">
              <a:avLst/>
            </a:prstGeom>
            <a:solidFill>
              <a:sysClr val="window" lastClr="FFFFFF"/>
            </a:solidFill>
            <a:ln w="12700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RESP TECNICO</a:t>
              </a:r>
            </a:p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ai fini dell’</a:t>
              </a:r>
              <a:r>
                <a:rPr kumimoji="0" lang="it-IT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iscr</a:t>
              </a: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Albo </a:t>
              </a:r>
              <a:r>
                <a:rPr kumimoji="0" lang="it-IT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gest</a:t>
              </a: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</a:t>
              </a:r>
              <a:r>
                <a:rPr kumimoji="0" lang="it-IT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Amb</a:t>
              </a: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2" name="Rettangolo 241">
              <a:extLst>
                <a:ext uri="{FF2B5EF4-FFF2-40B4-BE49-F238E27FC236}">
                  <a16:creationId xmlns:a16="http://schemas.microsoft.com/office/drawing/2014/main" id="{7ADA4FD3-8716-407C-97BC-F6C9FF7AE3AB}"/>
                </a:ext>
              </a:extLst>
            </p:cNvPr>
            <p:cNvSpPr/>
            <p:nvPr/>
          </p:nvSpPr>
          <p:spPr>
            <a:xfrm>
              <a:off x="-1430245" y="3421002"/>
              <a:ext cx="1070966" cy="102991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6" name="Rettangolo 145">
            <a:extLst>
              <a:ext uri="{FF2B5EF4-FFF2-40B4-BE49-F238E27FC236}">
                <a16:creationId xmlns:a16="http://schemas.microsoft.com/office/drawing/2014/main" id="{ED3DE602-495F-411A-960D-CAE7860491F3}"/>
              </a:ext>
            </a:extLst>
          </p:cNvPr>
          <p:cNvSpPr/>
          <p:nvPr/>
        </p:nvSpPr>
        <p:spPr>
          <a:xfrm>
            <a:off x="2744830" y="4149812"/>
            <a:ext cx="720315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Raccolta e </a:t>
            </a:r>
            <a:r>
              <a:rPr kumimoji="0" lang="it-IT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</a:t>
            </a: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urbana</a:t>
            </a:r>
          </a:p>
        </p:txBody>
      </p:sp>
      <p:sp>
        <p:nvSpPr>
          <p:cNvPr id="147" name="Rettangolo 146">
            <a:extLst>
              <a:ext uri="{FF2B5EF4-FFF2-40B4-BE49-F238E27FC236}">
                <a16:creationId xmlns:a16="http://schemas.microsoft.com/office/drawing/2014/main" id="{F72DFC0E-D37E-429A-A650-2A78079B0BE2}"/>
              </a:ext>
            </a:extLst>
          </p:cNvPr>
          <p:cNvSpPr/>
          <p:nvPr/>
        </p:nvSpPr>
        <p:spPr>
          <a:xfrm>
            <a:off x="3596481" y="4157885"/>
            <a:ext cx="702261" cy="326975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Raccolta e </a:t>
            </a:r>
            <a:r>
              <a:rPr kumimoji="0" lang="it-IT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</a:t>
            </a: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urbana</a:t>
            </a:r>
          </a:p>
        </p:txBody>
      </p:sp>
      <p:sp>
        <p:nvSpPr>
          <p:cNvPr id="148" name="Rettangolo 147">
            <a:extLst>
              <a:ext uri="{FF2B5EF4-FFF2-40B4-BE49-F238E27FC236}">
                <a16:creationId xmlns:a16="http://schemas.microsoft.com/office/drawing/2014/main" id="{6DB3D7E6-93B0-440A-9F12-F6C6EDB6BDA8}"/>
              </a:ext>
            </a:extLst>
          </p:cNvPr>
          <p:cNvSpPr/>
          <p:nvPr/>
        </p:nvSpPr>
        <p:spPr>
          <a:xfrm>
            <a:off x="1084675" y="5484501"/>
            <a:ext cx="1206471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Controlli</a:t>
            </a:r>
          </a:p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it-IT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mbienta</a:t>
            </a: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</a:t>
            </a:r>
          </a:p>
        </p:txBody>
      </p:sp>
      <p:sp>
        <p:nvSpPr>
          <p:cNvPr id="149" name="Rettangolo 148">
            <a:extLst>
              <a:ext uri="{FF2B5EF4-FFF2-40B4-BE49-F238E27FC236}">
                <a16:creationId xmlns:a16="http://schemas.microsoft.com/office/drawing/2014/main" id="{7BBA22C2-A176-464D-B291-3AA0CD6C3A0D}"/>
              </a:ext>
            </a:extLst>
          </p:cNvPr>
          <p:cNvSpPr/>
          <p:nvPr/>
        </p:nvSpPr>
        <p:spPr>
          <a:xfrm>
            <a:off x="2757170" y="4675408"/>
            <a:ext cx="720315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CDR</a:t>
            </a:r>
          </a:p>
        </p:txBody>
      </p:sp>
      <p:sp>
        <p:nvSpPr>
          <p:cNvPr id="150" name="Rettangolo 149">
            <a:extLst>
              <a:ext uri="{FF2B5EF4-FFF2-40B4-BE49-F238E27FC236}">
                <a16:creationId xmlns:a16="http://schemas.microsoft.com/office/drawing/2014/main" id="{BE86DE93-83B4-4F1F-BEDE-BF88AE8CAE69}"/>
              </a:ext>
            </a:extLst>
          </p:cNvPr>
          <p:cNvSpPr/>
          <p:nvPr/>
        </p:nvSpPr>
        <p:spPr>
          <a:xfrm>
            <a:off x="3608821" y="4682185"/>
            <a:ext cx="702261" cy="326975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CDR</a:t>
            </a:r>
          </a:p>
        </p:txBody>
      </p:sp>
      <p:sp>
        <p:nvSpPr>
          <p:cNvPr id="151" name="Rettangolo 150">
            <a:extLst>
              <a:ext uri="{FF2B5EF4-FFF2-40B4-BE49-F238E27FC236}">
                <a16:creationId xmlns:a16="http://schemas.microsoft.com/office/drawing/2014/main" id="{98179D1A-9612-4EA6-AF94-102BB43CBC2B}"/>
              </a:ext>
            </a:extLst>
          </p:cNvPr>
          <p:cNvSpPr/>
          <p:nvPr/>
        </p:nvSpPr>
        <p:spPr>
          <a:xfrm>
            <a:off x="1098277" y="5908745"/>
            <a:ext cx="1188340" cy="326975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Rapporti</a:t>
            </a:r>
            <a:r>
              <a:rPr kumimoji="0" lang="it-IT" sz="9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 utenza</a:t>
            </a:r>
            <a:endParaRPr kumimoji="0" lang="it-IT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" name="Rettangolo 152">
            <a:extLst>
              <a:ext uri="{FF2B5EF4-FFF2-40B4-BE49-F238E27FC236}">
                <a16:creationId xmlns:a16="http://schemas.microsoft.com/office/drawing/2014/main" id="{EEA39C6C-788E-4A61-80BE-03BE3D387292}"/>
              </a:ext>
            </a:extLst>
          </p:cNvPr>
          <p:cNvSpPr/>
          <p:nvPr/>
        </p:nvSpPr>
        <p:spPr>
          <a:xfrm>
            <a:off x="8704347" y="3884412"/>
            <a:ext cx="983305" cy="26889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algn="ctr" defTabSz="40005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800" kern="0" dirty="0">
                <a:solidFill>
                  <a:prstClr val="black"/>
                </a:solidFill>
                <a:latin typeface="Calibri" panose="020F0502020204030204"/>
              </a:rPr>
              <a:t>Ciclabile</a:t>
            </a:r>
          </a:p>
        </p:txBody>
      </p:sp>
      <p:sp>
        <p:nvSpPr>
          <p:cNvPr id="154" name="Rettangolo 153">
            <a:extLst>
              <a:ext uri="{FF2B5EF4-FFF2-40B4-BE49-F238E27FC236}">
                <a16:creationId xmlns:a16="http://schemas.microsoft.com/office/drawing/2014/main" id="{CEFE5766-FD99-4870-A460-0D1C5075D3A4}"/>
              </a:ext>
            </a:extLst>
          </p:cNvPr>
          <p:cNvSpPr/>
          <p:nvPr/>
        </p:nvSpPr>
        <p:spPr>
          <a:xfrm>
            <a:off x="8707972" y="5256095"/>
            <a:ext cx="1012055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Affari Societari e Segreteria </a:t>
            </a:r>
          </a:p>
        </p:txBody>
      </p:sp>
      <p:sp>
        <p:nvSpPr>
          <p:cNvPr id="155" name="Rettangolo 154">
            <a:extLst>
              <a:ext uri="{FF2B5EF4-FFF2-40B4-BE49-F238E27FC236}">
                <a16:creationId xmlns:a16="http://schemas.microsoft.com/office/drawing/2014/main" id="{D5D16AFE-FE93-49B4-AF0B-D10B37F7AB1C}"/>
              </a:ext>
            </a:extLst>
          </p:cNvPr>
          <p:cNvSpPr/>
          <p:nvPr/>
        </p:nvSpPr>
        <p:spPr>
          <a:xfrm>
            <a:off x="8698833" y="3425588"/>
            <a:ext cx="1002612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Amm</a:t>
            </a:r>
            <a:r>
              <a:rPr kumimoji="0" lang="it-IT" sz="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&amp; </a:t>
            </a:r>
            <a:r>
              <a:rPr lang="it-IT" sz="800" kern="0" noProof="0" dirty="0">
                <a:solidFill>
                  <a:prstClr val="black"/>
                </a:solidFill>
                <a:latin typeface="Calibri" panose="020F0502020204030204"/>
              </a:rPr>
              <a:t>Tesor</a:t>
            </a:r>
            <a:endParaRPr kumimoji="0" lang="it-IT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6" name="Rettangolo 155">
            <a:extLst>
              <a:ext uri="{FF2B5EF4-FFF2-40B4-BE49-F238E27FC236}">
                <a16:creationId xmlns:a16="http://schemas.microsoft.com/office/drawing/2014/main" id="{2383E22C-C867-4F6D-8E37-AD936DC547E2}"/>
              </a:ext>
            </a:extLst>
          </p:cNvPr>
          <p:cNvSpPr/>
          <p:nvPr/>
        </p:nvSpPr>
        <p:spPr>
          <a:xfrm>
            <a:off x="1094142" y="4495048"/>
            <a:ext cx="1175557" cy="345008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Fabbricati</a:t>
            </a:r>
          </a:p>
        </p:txBody>
      </p:sp>
      <p:sp>
        <p:nvSpPr>
          <p:cNvPr id="157" name="Rettangolo 156">
            <a:extLst>
              <a:ext uri="{FF2B5EF4-FFF2-40B4-BE49-F238E27FC236}">
                <a16:creationId xmlns:a16="http://schemas.microsoft.com/office/drawing/2014/main" id="{3195C029-30C6-4073-AD12-0373F38284AC}"/>
              </a:ext>
            </a:extLst>
          </p:cNvPr>
          <p:cNvSpPr/>
          <p:nvPr/>
        </p:nvSpPr>
        <p:spPr>
          <a:xfrm>
            <a:off x="7023120" y="3466947"/>
            <a:ext cx="791353" cy="419618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Segreteria Mercato</a:t>
            </a:r>
          </a:p>
        </p:txBody>
      </p:sp>
      <p:sp>
        <p:nvSpPr>
          <p:cNvPr id="158" name="Rettangolo 157">
            <a:extLst>
              <a:ext uri="{FF2B5EF4-FFF2-40B4-BE49-F238E27FC236}">
                <a16:creationId xmlns:a16="http://schemas.microsoft.com/office/drawing/2014/main" id="{6BEAEAF2-8635-4A3D-B68F-7AFA9F28E4D5}"/>
              </a:ext>
            </a:extLst>
          </p:cNvPr>
          <p:cNvSpPr/>
          <p:nvPr/>
        </p:nvSpPr>
        <p:spPr>
          <a:xfrm>
            <a:off x="8707094" y="5703171"/>
            <a:ext cx="1025024" cy="302573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</a:t>
            </a: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Tecn</a:t>
            </a: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grpSp>
        <p:nvGrpSpPr>
          <p:cNvPr id="159" name="Gruppo 158">
            <a:extLst>
              <a:ext uri="{FF2B5EF4-FFF2-40B4-BE49-F238E27FC236}">
                <a16:creationId xmlns:a16="http://schemas.microsoft.com/office/drawing/2014/main" id="{14749922-AF2A-4E25-A837-872272D6D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96526" y="1795665"/>
            <a:ext cx="758445" cy="487713"/>
            <a:chOff x="3733479" y="2003075"/>
            <a:chExt cx="1368000" cy="511431"/>
          </a:xfrm>
        </p:grpSpPr>
        <p:sp>
          <p:nvSpPr>
            <p:cNvPr id="239" name="Rettangolo 238">
              <a:extLst>
                <a:ext uri="{FF2B5EF4-FFF2-40B4-BE49-F238E27FC236}">
                  <a16:creationId xmlns:a16="http://schemas.microsoft.com/office/drawing/2014/main" id="{D5698ACD-3F24-4025-B77E-C845682C4FE3}"/>
                </a:ext>
              </a:extLst>
            </p:cNvPr>
            <p:cNvSpPr/>
            <p:nvPr/>
          </p:nvSpPr>
          <p:spPr>
            <a:xfrm>
              <a:off x="3733479" y="2003075"/>
              <a:ext cx="1368000" cy="509451"/>
            </a:xfrm>
            <a:prstGeom prst="rect">
              <a:avLst/>
            </a:prstGeom>
            <a:solidFill>
              <a:sysClr val="window" lastClr="FFFFFF"/>
            </a:solidFill>
            <a:ln w="12700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RSPP</a:t>
              </a:r>
              <a:endPara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0" name="Rettangolo 239">
              <a:extLst>
                <a:ext uri="{FF2B5EF4-FFF2-40B4-BE49-F238E27FC236}">
                  <a16:creationId xmlns:a16="http://schemas.microsoft.com/office/drawing/2014/main" id="{EA595D0F-7BBE-46F7-9969-15DCD6490157}"/>
                </a:ext>
              </a:extLst>
            </p:cNvPr>
            <p:cNvSpPr/>
            <p:nvPr/>
          </p:nvSpPr>
          <p:spPr>
            <a:xfrm>
              <a:off x="3733479" y="2406506"/>
              <a:ext cx="1368000" cy="108000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7" name="Rettangolo 236">
            <a:extLst>
              <a:ext uri="{FF2B5EF4-FFF2-40B4-BE49-F238E27FC236}">
                <a16:creationId xmlns:a16="http://schemas.microsoft.com/office/drawing/2014/main" id="{A6ECDA9A-BE00-4B3E-BA57-C7A9F8858524}"/>
              </a:ext>
            </a:extLst>
          </p:cNvPr>
          <p:cNvSpPr/>
          <p:nvPr/>
        </p:nvSpPr>
        <p:spPr>
          <a:xfrm>
            <a:off x="2699867" y="3431962"/>
            <a:ext cx="785153" cy="383320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CC Sanremo </a:t>
            </a:r>
            <a:endParaRPr kumimoji="0" lang="it-IT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4" name="Rettangolo 163">
            <a:extLst>
              <a:ext uri="{FF2B5EF4-FFF2-40B4-BE49-F238E27FC236}">
                <a16:creationId xmlns:a16="http://schemas.microsoft.com/office/drawing/2014/main" id="{AF6DDC95-38A0-4BBD-8263-801CEE286E2A}"/>
              </a:ext>
            </a:extLst>
          </p:cNvPr>
          <p:cNvSpPr/>
          <p:nvPr/>
        </p:nvSpPr>
        <p:spPr>
          <a:xfrm>
            <a:off x="2763340" y="5150009"/>
            <a:ext cx="720315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Officina mezzi</a:t>
            </a:r>
          </a:p>
        </p:txBody>
      </p:sp>
      <p:sp>
        <p:nvSpPr>
          <p:cNvPr id="235" name="Rettangolo 234">
            <a:extLst>
              <a:ext uri="{FF2B5EF4-FFF2-40B4-BE49-F238E27FC236}">
                <a16:creationId xmlns:a16="http://schemas.microsoft.com/office/drawing/2014/main" id="{EADF13C6-B4CD-4BC0-B80D-AD63E507BB65}"/>
              </a:ext>
            </a:extLst>
          </p:cNvPr>
          <p:cNvSpPr/>
          <p:nvPr/>
        </p:nvSpPr>
        <p:spPr>
          <a:xfrm>
            <a:off x="1038087" y="3395980"/>
            <a:ext cx="1231612" cy="419618"/>
          </a:xfrm>
          <a:prstGeom prst="rect">
            <a:avLst/>
          </a:prstGeom>
          <a:noFill/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sysClr val="windowText" lastClr="000000">
                <a:lumMod val="50000"/>
                <a:lumOff val="50000"/>
              </a:sys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UFFICIO TECNICO E COMUNICAZIONE</a:t>
            </a:r>
          </a:p>
        </p:txBody>
      </p:sp>
      <p:sp>
        <p:nvSpPr>
          <p:cNvPr id="167" name="Rettangolo 166">
            <a:extLst>
              <a:ext uri="{FF2B5EF4-FFF2-40B4-BE49-F238E27FC236}">
                <a16:creationId xmlns:a16="http://schemas.microsoft.com/office/drawing/2014/main" id="{08F30126-1E19-4123-88C4-736179FF8EC1}"/>
              </a:ext>
            </a:extLst>
          </p:cNvPr>
          <p:cNvSpPr/>
          <p:nvPr/>
        </p:nvSpPr>
        <p:spPr>
          <a:xfrm>
            <a:off x="1110257" y="4025521"/>
            <a:ext cx="1158284" cy="326975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t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Aree Pubbliche</a:t>
            </a:r>
            <a:r>
              <a:rPr kumimoji="0" lang="it-IT" sz="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(parcheggi, piste ciclabili, spiagge…)</a:t>
            </a:r>
          </a:p>
        </p:txBody>
      </p:sp>
      <p:sp>
        <p:nvSpPr>
          <p:cNvPr id="168" name="Rettangolo 167">
            <a:extLst>
              <a:ext uri="{FF2B5EF4-FFF2-40B4-BE49-F238E27FC236}">
                <a16:creationId xmlns:a16="http://schemas.microsoft.com/office/drawing/2014/main" id="{4B8136D7-7440-4591-B1BE-96D1E886CA60}"/>
              </a:ext>
            </a:extLst>
          </p:cNvPr>
          <p:cNvSpPr/>
          <p:nvPr/>
        </p:nvSpPr>
        <p:spPr>
          <a:xfrm>
            <a:off x="1094142" y="4999137"/>
            <a:ext cx="1206471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Centraline</a:t>
            </a:r>
          </a:p>
        </p:txBody>
      </p:sp>
      <p:sp>
        <p:nvSpPr>
          <p:cNvPr id="233" name="Rettangolo 232">
            <a:extLst>
              <a:ext uri="{FF2B5EF4-FFF2-40B4-BE49-F238E27FC236}">
                <a16:creationId xmlns:a16="http://schemas.microsoft.com/office/drawing/2014/main" id="{7F2FA5FF-6338-44BA-AB0D-11309AB51D9E}"/>
              </a:ext>
            </a:extLst>
          </p:cNvPr>
          <p:cNvSpPr/>
          <p:nvPr/>
        </p:nvSpPr>
        <p:spPr>
          <a:xfrm>
            <a:off x="3604404" y="3437057"/>
            <a:ext cx="836140" cy="383320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CC </a:t>
            </a:r>
            <a:r>
              <a:rPr lang="it-IT" sz="900" kern="0" dirty="0">
                <a:solidFill>
                  <a:prstClr val="black"/>
                </a:solidFill>
                <a:latin typeface="Calibri" panose="020F0502020204030204"/>
              </a:rPr>
              <a:t>Extra</a:t>
            </a: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–Sanremo 1       </a:t>
            </a:r>
            <a:endParaRPr kumimoji="0" lang="it-IT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71" name="Gruppo 170">
            <a:extLst>
              <a:ext uri="{FF2B5EF4-FFF2-40B4-BE49-F238E27FC236}">
                <a16:creationId xmlns:a16="http://schemas.microsoft.com/office/drawing/2014/main" id="{697B8309-DFA1-4F89-AB89-8810F7142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754971" y="955108"/>
            <a:ext cx="1091658" cy="448410"/>
            <a:chOff x="2810778" y="3090121"/>
            <a:chExt cx="1386596" cy="544407"/>
          </a:xfrm>
        </p:grpSpPr>
        <p:sp>
          <p:nvSpPr>
            <p:cNvPr id="229" name="Rettangolo 228">
              <a:extLst>
                <a:ext uri="{FF2B5EF4-FFF2-40B4-BE49-F238E27FC236}">
                  <a16:creationId xmlns:a16="http://schemas.microsoft.com/office/drawing/2014/main" id="{E0068A28-4DC7-436B-B23A-6EE4E9C14FF1}"/>
                </a:ext>
              </a:extLst>
            </p:cNvPr>
            <p:cNvSpPr/>
            <p:nvPr/>
          </p:nvSpPr>
          <p:spPr>
            <a:xfrm>
              <a:off x="2810778" y="3090121"/>
              <a:ext cx="1368000" cy="509451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 w="3175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COMUNICAZIONE ISTITUZIONALE </a:t>
              </a:r>
              <a:endPara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0" name="Rettangolo 229">
              <a:extLst>
                <a:ext uri="{FF2B5EF4-FFF2-40B4-BE49-F238E27FC236}">
                  <a16:creationId xmlns:a16="http://schemas.microsoft.com/office/drawing/2014/main" id="{EF086454-5405-4481-9E02-B2D7B2C31266}"/>
                </a:ext>
              </a:extLst>
            </p:cNvPr>
            <p:cNvSpPr/>
            <p:nvPr/>
          </p:nvSpPr>
          <p:spPr>
            <a:xfrm>
              <a:off x="2829374" y="3526528"/>
              <a:ext cx="1368000" cy="108000"/>
            </a:xfrm>
            <a:prstGeom prst="rect">
              <a:avLst/>
            </a:prstGeom>
            <a:solidFill>
              <a:srgbClr val="0070C0"/>
            </a:solidFill>
            <a:ln w="19050" cap="rnd" cmpd="sng" algn="ctr">
              <a:solidFill>
                <a:srgbClr val="00B0F0"/>
              </a:solidFill>
              <a:prstDash val="solid"/>
            </a:ln>
            <a:effectLst>
              <a:glow rad="254000">
                <a:srgbClr val="AC3EC1">
                  <a:satMod val="175000"/>
                  <a:alpha val="10000"/>
                </a:srgb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72000" tIns="5715" rIns="7200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2" name="Gruppo 171">
            <a:extLst>
              <a:ext uri="{FF2B5EF4-FFF2-40B4-BE49-F238E27FC236}">
                <a16:creationId xmlns:a16="http://schemas.microsoft.com/office/drawing/2014/main" id="{17196EC1-3577-4A63-8579-E0F8C562E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531897" y="1018421"/>
            <a:ext cx="1350594" cy="401379"/>
            <a:chOff x="3733479" y="2003075"/>
            <a:chExt cx="1368000" cy="511431"/>
          </a:xfrm>
        </p:grpSpPr>
        <p:sp>
          <p:nvSpPr>
            <p:cNvPr id="227" name="Rettangolo 226">
              <a:extLst>
                <a:ext uri="{FF2B5EF4-FFF2-40B4-BE49-F238E27FC236}">
                  <a16:creationId xmlns:a16="http://schemas.microsoft.com/office/drawing/2014/main" id="{535C2AF7-357A-48C7-A8F4-A33EE9FEC31F}"/>
                </a:ext>
              </a:extLst>
            </p:cNvPr>
            <p:cNvSpPr/>
            <p:nvPr/>
          </p:nvSpPr>
          <p:spPr>
            <a:xfrm>
              <a:off x="3733479" y="2003075"/>
              <a:ext cx="1368000" cy="509451"/>
            </a:xfrm>
            <a:prstGeom prst="rect">
              <a:avLst/>
            </a:prstGeom>
            <a:solidFill>
              <a:sysClr val="window" lastClr="FFFFFF"/>
            </a:solidFill>
            <a:ln w="12700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CDA</a:t>
              </a:r>
            </a:p>
          </p:txBody>
        </p:sp>
        <p:sp>
          <p:nvSpPr>
            <p:cNvPr id="228" name="Rettangolo 227">
              <a:extLst>
                <a:ext uri="{FF2B5EF4-FFF2-40B4-BE49-F238E27FC236}">
                  <a16:creationId xmlns:a16="http://schemas.microsoft.com/office/drawing/2014/main" id="{9DB1D818-1666-4EFF-97E5-C6C79BE85678}"/>
                </a:ext>
              </a:extLst>
            </p:cNvPr>
            <p:cNvSpPr/>
            <p:nvPr/>
          </p:nvSpPr>
          <p:spPr>
            <a:xfrm>
              <a:off x="3733479" y="2406506"/>
              <a:ext cx="1368000" cy="108000"/>
            </a:xfrm>
            <a:prstGeom prst="rect">
              <a:avLst/>
            </a:prstGeom>
            <a:solidFill>
              <a:srgbClr val="90BA4C">
                <a:lumMod val="50000"/>
              </a:srgb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4" name="Rettangolo 173">
            <a:extLst>
              <a:ext uri="{FF2B5EF4-FFF2-40B4-BE49-F238E27FC236}">
                <a16:creationId xmlns:a16="http://schemas.microsoft.com/office/drawing/2014/main" id="{936D9E9B-2BC5-4DF3-A7B1-BEAD09D00911}"/>
              </a:ext>
            </a:extLst>
          </p:cNvPr>
          <p:cNvSpPr/>
          <p:nvPr/>
        </p:nvSpPr>
        <p:spPr>
          <a:xfrm>
            <a:off x="6843935" y="4547129"/>
            <a:ext cx="971692" cy="440428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Uff. Vendita,</a:t>
            </a:r>
            <a:r>
              <a:rPr kumimoji="0" lang="it-IT" sz="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deposito,</a:t>
            </a:r>
            <a:r>
              <a:rPr kumimoji="0" lang="it-IT" sz="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Asta</a:t>
            </a:r>
            <a:endParaRPr kumimoji="0" lang="it-IT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6" name="Rettangolo 175">
            <a:extLst>
              <a:ext uri="{FF2B5EF4-FFF2-40B4-BE49-F238E27FC236}">
                <a16:creationId xmlns:a16="http://schemas.microsoft.com/office/drawing/2014/main" id="{1385C11C-726C-4A85-AA4A-5AAE15253BCA}"/>
              </a:ext>
            </a:extLst>
          </p:cNvPr>
          <p:cNvSpPr/>
          <p:nvPr/>
        </p:nvSpPr>
        <p:spPr>
          <a:xfrm>
            <a:off x="7024273" y="4009675"/>
            <a:ext cx="791353" cy="419618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Ctrl</a:t>
            </a: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Qualità, Gestione Magazzino</a:t>
            </a:r>
          </a:p>
        </p:txBody>
      </p:sp>
      <p:cxnSp>
        <p:nvCxnSpPr>
          <p:cNvPr id="182" name="Connettore diritto 29">
            <a:extLst>
              <a:ext uri="{FF2B5EF4-FFF2-40B4-BE49-F238E27FC236}">
                <a16:creationId xmlns:a16="http://schemas.microsoft.com/office/drawing/2014/main" id="{F10FE804-E1D6-4E77-B29F-97181F93D954}"/>
              </a:ext>
            </a:extLst>
          </p:cNvPr>
          <p:cNvCxnSpPr>
            <a:cxnSpLocks/>
          </p:cNvCxnSpPr>
          <p:nvPr/>
        </p:nvCxnSpPr>
        <p:spPr>
          <a:xfrm>
            <a:off x="10043579" y="3086840"/>
            <a:ext cx="11295" cy="3194864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88" name="Connettore diritto 193">
            <a:extLst>
              <a:ext uri="{FF2B5EF4-FFF2-40B4-BE49-F238E27FC236}">
                <a16:creationId xmlns:a16="http://schemas.microsoft.com/office/drawing/2014/main" id="{B162BA31-977C-4AD1-B1CA-39A31C16361C}"/>
              </a:ext>
            </a:extLst>
          </p:cNvPr>
          <p:cNvCxnSpPr>
            <a:cxnSpLocks/>
            <a:stCxn id="247" idx="3"/>
          </p:cNvCxnSpPr>
          <p:nvPr/>
        </p:nvCxnSpPr>
        <p:spPr>
          <a:xfrm>
            <a:off x="7819080" y="3070328"/>
            <a:ext cx="139771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89" name="Connettore diritto 197">
            <a:extLst>
              <a:ext uri="{FF2B5EF4-FFF2-40B4-BE49-F238E27FC236}">
                <a16:creationId xmlns:a16="http://schemas.microsoft.com/office/drawing/2014/main" id="{1967EBED-30A7-4FF9-858B-084B1861AB76}"/>
              </a:ext>
            </a:extLst>
          </p:cNvPr>
          <p:cNvCxnSpPr>
            <a:cxnSpLocks/>
          </p:cNvCxnSpPr>
          <p:nvPr/>
        </p:nvCxnSpPr>
        <p:spPr>
          <a:xfrm flipH="1">
            <a:off x="7953923" y="3072002"/>
            <a:ext cx="9857" cy="2224283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0" name="Connettore diritto 198">
            <a:extLst>
              <a:ext uri="{FF2B5EF4-FFF2-40B4-BE49-F238E27FC236}">
                <a16:creationId xmlns:a16="http://schemas.microsoft.com/office/drawing/2014/main" id="{0C5BC12C-2B40-41BC-ADB5-A0B50EE5F1BF}"/>
              </a:ext>
            </a:extLst>
          </p:cNvPr>
          <p:cNvCxnSpPr>
            <a:cxnSpLocks/>
          </p:cNvCxnSpPr>
          <p:nvPr/>
        </p:nvCxnSpPr>
        <p:spPr>
          <a:xfrm>
            <a:off x="7585864" y="3689457"/>
            <a:ext cx="372987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4" name="Connettore diritto 205">
            <a:extLst>
              <a:ext uri="{FF2B5EF4-FFF2-40B4-BE49-F238E27FC236}">
                <a16:creationId xmlns:a16="http://schemas.microsoft.com/office/drawing/2014/main" id="{6DF36286-CB0D-49A8-A5E8-C3C8037C9ECC}"/>
              </a:ext>
            </a:extLst>
          </p:cNvPr>
          <p:cNvCxnSpPr>
            <a:cxnSpLocks/>
          </p:cNvCxnSpPr>
          <p:nvPr/>
        </p:nvCxnSpPr>
        <p:spPr>
          <a:xfrm flipV="1">
            <a:off x="7642267" y="4196278"/>
            <a:ext cx="311656" cy="7337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6" name="Connettore diritto 52">
            <a:extLst>
              <a:ext uri="{FF2B5EF4-FFF2-40B4-BE49-F238E27FC236}">
                <a16:creationId xmlns:a16="http://schemas.microsoft.com/office/drawing/2014/main" id="{88614119-3A42-41D9-B931-65ABDEC07A21}"/>
              </a:ext>
            </a:extLst>
          </p:cNvPr>
          <p:cNvCxnSpPr>
            <a:cxnSpLocks/>
          </p:cNvCxnSpPr>
          <p:nvPr/>
        </p:nvCxnSpPr>
        <p:spPr>
          <a:xfrm>
            <a:off x="2412669" y="3614664"/>
            <a:ext cx="12944" cy="2457568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99" name="Connettore diritto 62">
            <a:extLst>
              <a:ext uri="{FF2B5EF4-FFF2-40B4-BE49-F238E27FC236}">
                <a16:creationId xmlns:a16="http://schemas.microsoft.com/office/drawing/2014/main" id="{9327B102-1446-4B4A-9A4E-D7062C222834}"/>
              </a:ext>
            </a:extLst>
          </p:cNvPr>
          <p:cNvCxnSpPr/>
          <p:nvPr/>
        </p:nvCxnSpPr>
        <p:spPr>
          <a:xfrm>
            <a:off x="2342121" y="5291010"/>
            <a:ext cx="0" cy="0"/>
          </a:xfrm>
          <a:prstGeom prst="line">
            <a:avLst/>
          </a:prstGeom>
          <a:noFill/>
          <a:ln w="9525" cap="rnd" cmpd="sng" algn="ctr">
            <a:solidFill>
              <a:srgbClr val="AC3EC1"/>
            </a:solidFill>
            <a:prstDash val="solid"/>
          </a:ln>
          <a:effectLst/>
        </p:spPr>
      </p:cxnSp>
      <p:cxnSp>
        <p:nvCxnSpPr>
          <p:cNvPr id="211" name="Connettore diritto 30">
            <a:extLst>
              <a:ext uri="{FF2B5EF4-FFF2-40B4-BE49-F238E27FC236}">
                <a16:creationId xmlns:a16="http://schemas.microsoft.com/office/drawing/2014/main" id="{B193B39A-92B6-4C17-AACB-4D5341560517}"/>
              </a:ext>
            </a:extLst>
          </p:cNvPr>
          <p:cNvCxnSpPr>
            <a:cxnSpLocks/>
          </p:cNvCxnSpPr>
          <p:nvPr/>
        </p:nvCxnSpPr>
        <p:spPr>
          <a:xfrm>
            <a:off x="2526958" y="3523274"/>
            <a:ext cx="4029" cy="2260369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12" name="Connettore diritto 225">
            <a:extLst>
              <a:ext uri="{FF2B5EF4-FFF2-40B4-BE49-F238E27FC236}">
                <a16:creationId xmlns:a16="http://schemas.microsoft.com/office/drawing/2014/main" id="{AC8A2900-BE5B-42AE-813E-2DBC6327E997}"/>
              </a:ext>
            </a:extLst>
          </p:cNvPr>
          <p:cNvCxnSpPr>
            <a:cxnSpLocks/>
          </p:cNvCxnSpPr>
          <p:nvPr/>
        </p:nvCxnSpPr>
        <p:spPr>
          <a:xfrm>
            <a:off x="2526957" y="3523274"/>
            <a:ext cx="139376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17" name="Connettore diritto 254">
            <a:extLst>
              <a:ext uri="{FF2B5EF4-FFF2-40B4-BE49-F238E27FC236}">
                <a16:creationId xmlns:a16="http://schemas.microsoft.com/office/drawing/2014/main" id="{B63A0136-2C71-48A4-866B-2FB9D07B35E6}"/>
              </a:ext>
            </a:extLst>
          </p:cNvPr>
          <p:cNvCxnSpPr>
            <a:cxnSpLocks/>
          </p:cNvCxnSpPr>
          <p:nvPr/>
        </p:nvCxnSpPr>
        <p:spPr>
          <a:xfrm>
            <a:off x="4495041" y="3616158"/>
            <a:ext cx="0" cy="1222737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20" name="Connettore diritto 37">
            <a:extLst>
              <a:ext uri="{FF2B5EF4-FFF2-40B4-BE49-F238E27FC236}">
                <a16:creationId xmlns:a16="http://schemas.microsoft.com/office/drawing/2014/main" id="{51ACAB6A-A278-4C68-BE44-40448D6688C0}"/>
              </a:ext>
            </a:extLst>
          </p:cNvPr>
          <p:cNvCxnSpPr>
            <a:cxnSpLocks/>
            <a:stCxn id="147" idx="3"/>
          </p:cNvCxnSpPr>
          <p:nvPr/>
        </p:nvCxnSpPr>
        <p:spPr>
          <a:xfrm flipV="1">
            <a:off x="4298742" y="4321371"/>
            <a:ext cx="196299" cy="2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21" name="Connettore diritto 42">
            <a:extLst>
              <a:ext uri="{FF2B5EF4-FFF2-40B4-BE49-F238E27FC236}">
                <a16:creationId xmlns:a16="http://schemas.microsoft.com/office/drawing/2014/main" id="{5CFCD80D-265B-428D-AD03-CE07A69CB052}"/>
              </a:ext>
            </a:extLst>
          </p:cNvPr>
          <p:cNvCxnSpPr>
            <a:cxnSpLocks/>
          </p:cNvCxnSpPr>
          <p:nvPr/>
        </p:nvCxnSpPr>
        <p:spPr>
          <a:xfrm>
            <a:off x="4440543" y="3618874"/>
            <a:ext cx="54498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22" name="Connettore diritto 60">
            <a:extLst>
              <a:ext uri="{FF2B5EF4-FFF2-40B4-BE49-F238E27FC236}">
                <a16:creationId xmlns:a16="http://schemas.microsoft.com/office/drawing/2014/main" id="{C2C63BBF-71C4-4D99-85BE-E10ACE76FE0D}"/>
              </a:ext>
            </a:extLst>
          </p:cNvPr>
          <p:cNvCxnSpPr>
            <a:cxnSpLocks/>
          </p:cNvCxnSpPr>
          <p:nvPr/>
        </p:nvCxnSpPr>
        <p:spPr>
          <a:xfrm flipV="1">
            <a:off x="6631879" y="1490085"/>
            <a:ext cx="2" cy="194439"/>
          </a:xfrm>
          <a:prstGeom prst="line">
            <a:avLst/>
          </a:prstGeom>
          <a:noFill/>
          <a:ln w="9525" cap="rnd" cmpd="sng" algn="ctr">
            <a:solidFill>
              <a:srgbClr val="AC3EC1"/>
            </a:solidFill>
            <a:prstDash val="solid"/>
          </a:ln>
          <a:effectLst/>
        </p:spPr>
      </p:cxnSp>
      <p:cxnSp>
        <p:nvCxnSpPr>
          <p:cNvPr id="223" name="Connettore diritto 263">
            <a:extLst>
              <a:ext uri="{FF2B5EF4-FFF2-40B4-BE49-F238E27FC236}">
                <a16:creationId xmlns:a16="http://schemas.microsoft.com/office/drawing/2014/main" id="{A57EBADC-C3DB-4C9F-BC34-DB72C68193A2}"/>
              </a:ext>
            </a:extLst>
          </p:cNvPr>
          <p:cNvCxnSpPr>
            <a:cxnSpLocks/>
          </p:cNvCxnSpPr>
          <p:nvPr/>
        </p:nvCxnSpPr>
        <p:spPr>
          <a:xfrm flipH="1" flipV="1">
            <a:off x="1955800" y="1490085"/>
            <a:ext cx="4676081" cy="2809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25" name="Connettore diritto 275">
            <a:extLst>
              <a:ext uri="{FF2B5EF4-FFF2-40B4-BE49-F238E27FC236}">
                <a16:creationId xmlns:a16="http://schemas.microsoft.com/office/drawing/2014/main" id="{F6619884-1AB8-4CD8-9F34-E14313A07669}"/>
              </a:ext>
            </a:extLst>
          </p:cNvPr>
          <p:cNvCxnSpPr>
            <a:cxnSpLocks/>
          </p:cNvCxnSpPr>
          <p:nvPr/>
        </p:nvCxnSpPr>
        <p:spPr>
          <a:xfrm>
            <a:off x="4351822" y="1490085"/>
            <a:ext cx="0" cy="296071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26" name="Connettore diritto 278">
            <a:extLst>
              <a:ext uri="{FF2B5EF4-FFF2-40B4-BE49-F238E27FC236}">
                <a16:creationId xmlns:a16="http://schemas.microsoft.com/office/drawing/2014/main" id="{B76A9D89-276F-4133-BD43-C5E419A3E39C}"/>
              </a:ext>
            </a:extLst>
          </p:cNvPr>
          <p:cNvCxnSpPr>
            <a:cxnSpLocks/>
            <a:endCxn id="245" idx="0"/>
          </p:cNvCxnSpPr>
          <p:nvPr/>
        </p:nvCxnSpPr>
        <p:spPr>
          <a:xfrm>
            <a:off x="5488391" y="1512917"/>
            <a:ext cx="0" cy="290113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26" name="Text Box 69"/>
          <p:cNvSpPr txBox="1">
            <a:spLocks noChangeArrowheads="1"/>
          </p:cNvSpPr>
          <p:nvPr/>
        </p:nvSpPr>
        <p:spPr bwMode="auto">
          <a:xfrm>
            <a:off x="429394" y="390699"/>
            <a:ext cx="3756844" cy="630942"/>
          </a:xfrm>
          <a:prstGeom prst="rect">
            <a:avLst/>
          </a:prstGeom>
          <a:solidFill>
            <a:srgbClr val="002D62"/>
          </a:solidFill>
          <a:ln>
            <a:solidFill>
              <a:schemeClr val="tx1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spcAft>
                <a:spcPct val="0"/>
              </a:spcAft>
            </a:pPr>
            <a:r>
              <a:rPr lang="it-IT" sz="1400" b="1" dirty="0">
                <a:solidFill>
                  <a:schemeClr val="bg1"/>
                </a:solidFill>
                <a:latin typeface="+mj-lt"/>
              </a:rPr>
              <a:t>Struttura organizzativa</a:t>
            </a:r>
          </a:p>
          <a:p>
            <a:pPr algn="ctr">
              <a:spcBef>
                <a:spcPct val="50000"/>
              </a:spcBef>
              <a:spcAft>
                <a:spcPct val="0"/>
              </a:spcAft>
            </a:pPr>
            <a:r>
              <a:rPr lang="it-IT" sz="1400" b="1" dirty="0">
                <a:solidFill>
                  <a:schemeClr val="bg1"/>
                </a:solidFill>
                <a:latin typeface="+mj-lt"/>
              </a:rPr>
              <a:t>s</a:t>
            </a:r>
            <a:r>
              <a:rPr lang="it-IT" sz="1400" b="1">
                <a:solidFill>
                  <a:schemeClr val="bg1"/>
                </a:solidFill>
                <a:latin typeface="+mj-lt"/>
              </a:rPr>
              <a:t>ettembre </a:t>
            </a:r>
            <a:r>
              <a:rPr lang="it-IT" sz="1400" b="1" dirty="0">
                <a:solidFill>
                  <a:schemeClr val="bg1"/>
                </a:solidFill>
                <a:latin typeface="+mj-lt"/>
              </a:rPr>
              <a:t>2023</a:t>
            </a:r>
          </a:p>
        </p:txBody>
      </p:sp>
      <p:sp>
        <p:nvSpPr>
          <p:cNvPr id="125" name="Rettangolo 124">
            <a:extLst>
              <a:ext uri="{FF2B5EF4-FFF2-40B4-BE49-F238E27FC236}">
                <a16:creationId xmlns:a16="http://schemas.microsoft.com/office/drawing/2014/main" id="{CAAF02CA-0211-428A-8EB8-F7248B0338AA}"/>
              </a:ext>
            </a:extLst>
          </p:cNvPr>
          <p:cNvSpPr/>
          <p:nvPr/>
        </p:nvSpPr>
        <p:spPr>
          <a:xfrm>
            <a:off x="8712608" y="4340115"/>
            <a:ext cx="988837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it-IT" sz="800" kern="0" dirty="0">
                <a:solidFill>
                  <a:prstClr val="black"/>
                </a:solidFill>
                <a:latin typeface="Calibri" panose="020F0502020204030204"/>
              </a:rPr>
              <a:t>Assicurazioni</a:t>
            </a:r>
            <a:endParaRPr kumimoji="0" lang="it-IT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1" name="Rettangolo 130">
            <a:extLst>
              <a:ext uri="{FF2B5EF4-FFF2-40B4-BE49-F238E27FC236}">
                <a16:creationId xmlns:a16="http://schemas.microsoft.com/office/drawing/2014/main" id="{6BEAEAF2-8635-4A3D-B68F-7AFA9F28E4D5}"/>
              </a:ext>
            </a:extLst>
          </p:cNvPr>
          <p:cNvSpPr/>
          <p:nvPr/>
        </p:nvSpPr>
        <p:spPr>
          <a:xfrm>
            <a:off x="8475261" y="1734385"/>
            <a:ext cx="1119045" cy="371747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RPCT</a:t>
            </a:r>
          </a:p>
        </p:txBody>
      </p:sp>
      <p:sp>
        <p:nvSpPr>
          <p:cNvPr id="132" name="Rettangolo 131">
            <a:extLst>
              <a:ext uri="{FF2B5EF4-FFF2-40B4-BE49-F238E27FC236}">
                <a16:creationId xmlns:a16="http://schemas.microsoft.com/office/drawing/2014/main" id="{F95AFA1E-C54C-4434-8CB7-B301294DBE98}"/>
              </a:ext>
            </a:extLst>
          </p:cNvPr>
          <p:cNvSpPr/>
          <p:nvPr/>
        </p:nvSpPr>
        <p:spPr>
          <a:xfrm>
            <a:off x="8475261" y="2001548"/>
            <a:ext cx="1130344" cy="102991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9050" cap="rnd" cmpd="sng" algn="ctr">
            <a:noFill/>
            <a:prstDash val="solid"/>
          </a:ln>
          <a:effectLst/>
          <a:scene3d>
            <a:camera prst="obliqueTopLeft"/>
            <a:lightRig rig="brightRoom" dir="t"/>
          </a:scene3d>
          <a:sp3d extrusionH="88900"/>
        </p:spPr>
        <p:txBody>
          <a:bodyPr spcFirstLastPara="0" vert="horz" wrap="square" lIns="22860" tIns="5715" rIns="22860" bIns="5715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7" name="Connettore diritto 62">
            <a:extLst>
              <a:ext uri="{FF2B5EF4-FFF2-40B4-BE49-F238E27FC236}">
                <a16:creationId xmlns:a16="http://schemas.microsoft.com/office/drawing/2014/main" id="{9327B102-1446-4B4A-9A4E-D7062C222834}"/>
              </a:ext>
            </a:extLst>
          </p:cNvPr>
          <p:cNvCxnSpPr/>
          <p:nvPr/>
        </p:nvCxnSpPr>
        <p:spPr>
          <a:xfrm>
            <a:off x="2633993" y="5984178"/>
            <a:ext cx="0" cy="0"/>
          </a:xfrm>
          <a:prstGeom prst="line">
            <a:avLst/>
          </a:prstGeom>
          <a:noFill/>
          <a:ln w="9525" cap="rnd" cmpd="sng" algn="ctr">
            <a:solidFill>
              <a:srgbClr val="AC3EC1"/>
            </a:solidFill>
            <a:prstDash val="solid"/>
          </a:ln>
          <a:effectLst/>
        </p:spPr>
      </p:cxnSp>
      <p:sp>
        <p:nvSpPr>
          <p:cNvPr id="129" name="Rettangolo 128">
            <a:extLst>
              <a:ext uri="{FF2B5EF4-FFF2-40B4-BE49-F238E27FC236}">
                <a16:creationId xmlns:a16="http://schemas.microsoft.com/office/drawing/2014/main" id="{CAAF02CA-0211-428A-8EB8-F7248B0338AA}"/>
              </a:ext>
            </a:extLst>
          </p:cNvPr>
          <p:cNvSpPr/>
          <p:nvPr/>
        </p:nvSpPr>
        <p:spPr>
          <a:xfrm>
            <a:off x="8713920" y="4786739"/>
            <a:ext cx="988837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it-IT" sz="800" kern="0" dirty="0">
                <a:solidFill>
                  <a:prstClr val="black"/>
                </a:solidFill>
                <a:latin typeface="Calibri" panose="020F0502020204030204"/>
              </a:rPr>
              <a:t>Commerciale IU </a:t>
            </a:r>
            <a:endParaRPr kumimoji="0" lang="it-IT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6" name="Rettangolo 165">
            <a:extLst>
              <a:ext uri="{FF2B5EF4-FFF2-40B4-BE49-F238E27FC236}">
                <a16:creationId xmlns:a16="http://schemas.microsoft.com/office/drawing/2014/main" id="{3195C029-30C6-4073-AD12-0373F38284AC}"/>
              </a:ext>
            </a:extLst>
          </p:cNvPr>
          <p:cNvSpPr/>
          <p:nvPr/>
        </p:nvSpPr>
        <p:spPr>
          <a:xfrm>
            <a:off x="6843934" y="3471832"/>
            <a:ext cx="970540" cy="419618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Segreteria Mercato</a:t>
            </a:r>
          </a:p>
        </p:txBody>
      </p:sp>
      <p:sp>
        <p:nvSpPr>
          <p:cNvPr id="169" name="Rettangolo 168">
            <a:extLst>
              <a:ext uri="{FF2B5EF4-FFF2-40B4-BE49-F238E27FC236}">
                <a16:creationId xmlns:a16="http://schemas.microsoft.com/office/drawing/2014/main" id="{1385C11C-726C-4A85-AA4A-5AAE15253BCA}"/>
              </a:ext>
            </a:extLst>
          </p:cNvPr>
          <p:cNvSpPr/>
          <p:nvPr/>
        </p:nvSpPr>
        <p:spPr>
          <a:xfrm>
            <a:off x="6845087" y="4014560"/>
            <a:ext cx="970540" cy="419618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Ctrl</a:t>
            </a:r>
            <a:r>
              <a: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Qualità, Gestione Magazzino</a:t>
            </a:r>
          </a:p>
        </p:txBody>
      </p:sp>
      <p:sp>
        <p:nvSpPr>
          <p:cNvPr id="210" name="Rettangolo 209">
            <a:extLst>
              <a:ext uri="{FF2B5EF4-FFF2-40B4-BE49-F238E27FC236}">
                <a16:creationId xmlns:a16="http://schemas.microsoft.com/office/drawing/2014/main" id="{6BEAEAF2-8635-4A3D-B68F-7AFA9F28E4D5}"/>
              </a:ext>
            </a:extLst>
          </p:cNvPr>
          <p:cNvSpPr/>
          <p:nvPr/>
        </p:nvSpPr>
        <p:spPr>
          <a:xfrm>
            <a:off x="8475273" y="1035952"/>
            <a:ext cx="1119045" cy="371747"/>
          </a:xfrm>
          <a:prstGeom prst="rect">
            <a:avLst/>
          </a:prstGeom>
          <a:pattFill prst="wdUpDiag">
            <a:fgClr>
              <a:sysClr val="windowText" lastClr="000000">
                <a:lumMod val="75000"/>
                <a:lumOff val="25000"/>
              </a:sysClr>
            </a:fgClr>
            <a:bgClr>
              <a:schemeClr val="bg1"/>
            </a:bgClr>
          </a:patt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OdV</a:t>
            </a:r>
          </a:p>
        </p:txBody>
      </p:sp>
      <p:sp>
        <p:nvSpPr>
          <p:cNvPr id="216" name="Rettangolo 215">
            <a:extLst>
              <a:ext uri="{FF2B5EF4-FFF2-40B4-BE49-F238E27FC236}">
                <a16:creationId xmlns:a16="http://schemas.microsoft.com/office/drawing/2014/main" id="{F95AFA1E-C54C-4434-8CB7-B301294DBE98}"/>
              </a:ext>
            </a:extLst>
          </p:cNvPr>
          <p:cNvSpPr/>
          <p:nvPr/>
        </p:nvSpPr>
        <p:spPr>
          <a:xfrm>
            <a:off x="8475273" y="1303115"/>
            <a:ext cx="791353" cy="102991"/>
          </a:xfrm>
          <a:prstGeom prst="rect">
            <a:avLst/>
          </a:prstGeom>
          <a:pattFill prst="pct75">
            <a:fgClr>
              <a:sysClr val="windowText" lastClr="000000">
                <a:lumMod val="75000"/>
                <a:lumOff val="25000"/>
              </a:sysClr>
            </a:fgClr>
            <a:bgClr>
              <a:schemeClr val="bg1"/>
            </a:bgClr>
          </a:pattFill>
          <a:ln w="19050" cap="rnd" cmpd="sng" algn="ctr">
            <a:noFill/>
            <a:prstDash val="solid"/>
          </a:ln>
          <a:effectLst/>
          <a:scene3d>
            <a:camera prst="obliqueTopLeft"/>
            <a:lightRig rig="brightRoom" dir="t"/>
          </a:scene3d>
          <a:sp3d extrusionH="88900"/>
        </p:spPr>
        <p:txBody>
          <a:bodyPr spcFirstLastPara="0" vert="horz" wrap="square" lIns="22860" tIns="5715" rIns="22860" bIns="5715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it-IT" sz="900" kern="0" dirty="0">
                <a:solidFill>
                  <a:prstClr val="white"/>
                </a:solidFill>
                <a:latin typeface="Calibri" panose="020F0502020204030204"/>
              </a:rPr>
              <a:t>Designato</a:t>
            </a:r>
            <a:endParaRPr kumimoji="0" lang="it-IT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4" name="Gruppo 233">
            <a:extLst>
              <a:ext uri="{FF2B5EF4-FFF2-40B4-BE49-F238E27FC236}">
                <a16:creationId xmlns:a16="http://schemas.microsoft.com/office/drawing/2014/main" id="{17196EC1-3577-4A63-8579-E0F8C562E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536214" y="268117"/>
            <a:ext cx="1350594" cy="401379"/>
            <a:chOff x="3733479" y="2003075"/>
            <a:chExt cx="1368000" cy="511431"/>
          </a:xfrm>
        </p:grpSpPr>
        <p:sp>
          <p:nvSpPr>
            <p:cNvPr id="236" name="Rettangolo 235">
              <a:extLst>
                <a:ext uri="{FF2B5EF4-FFF2-40B4-BE49-F238E27FC236}">
                  <a16:creationId xmlns:a16="http://schemas.microsoft.com/office/drawing/2014/main" id="{535C2AF7-357A-48C7-A8F4-A33EE9FEC31F}"/>
                </a:ext>
              </a:extLst>
            </p:cNvPr>
            <p:cNvSpPr/>
            <p:nvPr/>
          </p:nvSpPr>
          <p:spPr>
            <a:xfrm>
              <a:off x="3733479" y="2003075"/>
              <a:ext cx="1368000" cy="509451"/>
            </a:xfrm>
            <a:prstGeom prst="rect">
              <a:avLst/>
            </a:prstGeom>
            <a:solidFill>
              <a:sysClr val="window" lastClr="FFFFFF"/>
            </a:solidFill>
            <a:ln w="12700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sz="900" kern="0" dirty="0">
                  <a:solidFill>
                    <a:prstClr val="black"/>
                  </a:solidFill>
                  <a:latin typeface="Calibri" panose="020F0502020204030204"/>
                </a:rPr>
                <a:t>ASSEMBLEA DEI SOCI</a:t>
              </a: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Rettangolo 237">
              <a:extLst>
                <a:ext uri="{FF2B5EF4-FFF2-40B4-BE49-F238E27FC236}">
                  <a16:creationId xmlns:a16="http://schemas.microsoft.com/office/drawing/2014/main" id="{9DB1D818-1666-4EFF-97E5-C6C79BE85678}"/>
                </a:ext>
              </a:extLst>
            </p:cNvPr>
            <p:cNvSpPr/>
            <p:nvPr/>
          </p:nvSpPr>
          <p:spPr>
            <a:xfrm>
              <a:off x="3733479" y="2406506"/>
              <a:ext cx="1368000" cy="108000"/>
            </a:xfrm>
            <a:prstGeom prst="rect">
              <a:avLst/>
            </a:prstGeom>
            <a:solidFill>
              <a:srgbClr val="90BA4C">
                <a:lumMod val="50000"/>
              </a:srgb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7" name="Rettangolo 256">
            <a:extLst>
              <a:ext uri="{FF2B5EF4-FFF2-40B4-BE49-F238E27FC236}">
                <a16:creationId xmlns:a16="http://schemas.microsoft.com/office/drawing/2014/main" id="{6BEAEAF2-8635-4A3D-B68F-7AFA9F28E4D5}"/>
              </a:ext>
            </a:extLst>
          </p:cNvPr>
          <p:cNvSpPr/>
          <p:nvPr/>
        </p:nvSpPr>
        <p:spPr>
          <a:xfrm>
            <a:off x="8475273" y="282155"/>
            <a:ext cx="1119045" cy="371747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COLL.SINDACALE</a:t>
            </a:r>
          </a:p>
        </p:txBody>
      </p:sp>
      <p:sp>
        <p:nvSpPr>
          <p:cNvPr id="258" name="Rettangolo 257">
            <a:extLst>
              <a:ext uri="{FF2B5EF4-FFF2-40B4-BE49-F238E27FC236}">
                <a16:creationId xmlns:a16="http://schemas.microsoft.com/office/drawing/2014/main" id="{F95AFA1E-C54C-4434-8CB7-B301294DBE98}"/>
              </a:ext>
            </a:extLst>
          </p:cNvPr>
          <p:cNvSpPr/>
          <p:nvPr/>
        </p:nvSpPr>
        <p:spPr>
          <a:xfrm>
            <a:off x="8475273" y="549318"/>
            <a:ext cx="791353" cy="102991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9050" cap="rnd" cmpd="sng" algn="ctr">
            <a:noFill/>
            <a:prstDash val="solid"/>
          </a:ln>
          <a:effectLst/>
          <a:scene3d>
            <a:camera prst="obliqueTopLeft"/>
            <a:lightRig rig="brightRoom" dir="t"/>
          </a:scene3d>
          <a:sp3d extrusionH="88900"/>
        </p:spPr>
        <p:txBody>
          <a:bodyPr spcFirstLastPara="0" vert="horz" wrap="square" lIns="22860" tIns="5715" rIns="22860" bIns="5715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Oddone</a:t>
            </a:r>
          </a:p>
        </p:txBody>
      </p:sp>
      <p:sp>
        <p:nvSpPr>
          <p:cNvPr id="259" name="Rettangolo 258">
            <a:extLst>
              <a:ext uri="{FF2B5EF4-FFF2-40B4-BE49-F238E27FC236}">
                <a16:creationId xmlns:a16="http://schemas.microsoft.com/office/drawing/2014/main" id="{F95AFA1E-C54C-4434-8CB7-B301294DBE98}"/>
              </a:ext>
            </a:extLst>
          </p:cNvPr>
          <p:cNvSpPr/>
          <p:nvPr/>
        </p:nvSpPr>
        <p:spPr>
          <a:xfrm>
            <a:off x="8475273" y="1312598"/>
            <a:ext cx="1130344" cy="102991"/>
          </a:xfrm>
          <a:prstGeom prst="rect">
            <a:avLst/>
          </a:prstGeom>
          <a:pattFill prst="pct75">
            <a:fgClr>
              <a:sysClr val="windowText" lastClr="000000">
                <a:lumMod val="75000"/>
                <a:lumOff val="25000"/>
              </a:sysClr>
            </a:fgClr>
            <a:bgClr>
              <a:schemeClr val="bg1"/>
            </a:bgClr>
          </a:pattFill>
          <a:ln w="19050" cap="rnd" cmpd="sng" algn="ctr">
            <a:noFill/>
            <a:prstDash val="solid"/>
          </a:ln>
          <a:effectLst/>
          <a:scene3d>
            <a:camera prst="obliqueTopLeft"/>
            <a:lightRig rig="brightRoom" dir="t"/>
          </a:scene3d>
          <a:sp3d extrusionH="88900"/>
        </p:spPr>
        <p:txBody>
          <a:bodyPr spcFirstLastPara="0" vert="horz" wrap="square" lIns="22860" tIns="5715" rIns="22860" bIns="5715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0" name="Rettangolo 259">
            <a:extLst>
              <a:ext uri="{FF2B5EF4-FFF2-40B4-BE49-F238E27FC236}">
                <a16:creationId xmlns:a16="http://schemas.microsoft.com/office/drawing/2014/main" id="{F95AFA1E-C54C-4434-8CB7-B301294DBE98}"/>
              </a:ext>
            </a:extLst>
          </p:cNvPr>
          <p:cNvSpPr/>
          <p:nvPr/>
        </p:nvSpPr>
        <p:spPr>
          <a:xfrm>
            <a:off x="8475273" y="558801"/>
            <a:ext cx="1130344" cy="102991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9050" cap="rnd" cmpd="sng" algn="ctr">
            <a:noFill/>
            <a:prstDash val="solid"/>
          </a:ln>
          <a:effectLst/>
          <a:scene3d>
            <a:camera prst="obliqueTopLeft"/>
            <a:lightRig rig="brightRoom" dir="t"/>
          </a:scene3d>
          <a:sp3d extrusionH="88900"/>
        </p:spPr>
        <p:txBody>
          <a:bodyPr spcFirstLastPara="0" vert="horz" wrap="square" lIns="22860" tIns="5715" rIns="22860" bIns="5715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5" name="Rettangolo 174">
            <a:extLst>
              <a:ext uri="{FF2B5EF4-FFF2-40B4-BE49-F238E27FC236}">
                <a16:creationId xmlns:a16="http://schemas.microsoft.com/office/drawing/2014/main" id="{8B9E0DDC-7979-4C1E-B741-9FACE317EF1B}"/>
              </a:ext>
            </a:extLst>
          </p:cNvPr>
          <p:cNvSpPr/>
          <p:nvPr/>
        </p:nvSpPr>
        <p:spPr>
          <a:xfrm>
            <a:off x="1038087" y="3735026"/>
            <a:ext cx="1230454" cy="8934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rnd" cmpd="sng" algn="ctr">
            <a:noFill/>
            <a:prstDash val="solid"/>
          </a:ln>
          <a:effectLst>
            <a:glow rad="254000">
              <a:srgbClr val="477BD1">
                <a:satMod val="175000"/>
                <a:alpha val="10000"/>
              </a:srgbClr>
            </a:glow>
          </a:effectLst>
          <a:scene3d>
            <a:camera prst="obliqueTopLeft"/>
            <a:lightRig rig="brightRoom" dir="t"/>
          </a:scene3d>
          <a:sp3d extrusionH="88900"/>
        </p:spPr>
        <p:txBody>
          <a:bodyPr spcFirstLastPara="0" vert="horz" wrap="square" lIns="22860" tIns="5715" rIns="22860" bIns="5715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8707228-E0A0-CECC-D130-E2BC7809F491}"/>
              </a:ext>
            </a:extLst>
          </p:cNvPr>
          <p:cNvSpPr/>
          <p:nvPr/>
        </p:nvSpPr>
        <p:spPr>
          <a:xfrm>
            <a:off x="4678521" y="4157885"/>
            <a:ext cx="702261" cy="326975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Raccolta e </a:t>
            </a:r>
            <a:r>
              <a:rPr kumimoji="0" lang="it-IT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</a:t>
            </a: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urbana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4569C8F1-84FC-9218-24D0-501DDCA78A18}"/>
              </a:ext>
            </a:extLst>
          </p:cNvPr>
          <p:cNvSpPr/>
          <p:nvPr/>
        </p:nvSpPr>
        <p:spPr>
          <a:xfrm>
            <a:off x="4690861" y="4682185"/>
            <a:ext cx="702261" cy="326975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CDR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C2705EC9-1CE5-557C-C8AE-F2FF90EEC984}"/>
              </a:ext>
            </a:extLst>
          </p:cNvPr>
          <p:cNvSpPr/>
          <p:nvPr/>
        </p:nvSpPr>
        <p:spPr>
          <a:xfrm>
            <a:off x="4686444" y="3437057"/>
            <a:ext cx="836140" cy="383320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CC </a:t>
            </a:r>
            <a:r>
              <a:rPr lang="it-IT" sz="900" kern="0" dirty="0">
                <a:solidFill>
                  <a:prstClr val="black"/>
                </a:solidFill>
                <a:latin typeface="Calibri" panose="020F0502020204030204"/>
              </a:rPr>
              <a:t>Extra-Sanremo 2</a:t>
            </a: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</a:t>
            </a:r>
            <a:endParaRPr kumimoji="0" lang="it-IT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Connettore diritto 254">
            <a:extLst>
              <a:ext uri="{FF2B5EF4-FFF2-40B4-BE49-F238E27FC236}">
                <a16:creationId xmlns:a16="http://schemas.microsoft.com/office/drawing/2014/main" id="{C0582989-5E16-9FB0-4E88-A72653E5A317}"/>
              </a:ext>
            </a:extLst>
          </p:cNvPr>
          <p:cNvCxnSpPr>
            <a:cxnSpLocks/>
          </p:cNvCxnSpPr>
          <p:nvPr/>
        </p:nvCxnSpPr>
        <p:spPr>
          <a:xfrm>
            <a:off x="5577081" y="3616158"/>
            <a:ext cx="0" cy="1222737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8" name="Connettore diritto 42">
            <a:extLst>
              <a:ext uri="{FF2B5EF4-FFF2-40B4-BE49-F238E27FC236}">
                <a16:creationId xmlns:a16="http://schemas.microsoft.com/office/drawing/2014/main" id="{90891B6F-953D-BB19-36DB-6DDFBB8AB968}"/>
              </a:ext>
            </a:extLst>
          </p:cNvPr>
          <p:cNvCxnSpPr>
            <a:cxnSpLocks/>
          </p:cNvCxnSpPr>
          <p:nvPr/>
        </p:nvCxnSpPr>
        <p:spPr>
          <a:xfrm>
            <a:off x="5522583" y="3618874"/>
            <a:ext cx="54498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1" name="Connettore diritto 242">
            <a:extLst>
              <a:ext uri="{FF2B5EF4-FFF2-40B4-BE49-F238E27FC236}">
                <a16:creationId xmlns:a16="http://schemas.microsoft.com/office/drawing/2014/main" id="{D61FEF10-FB27-05EC-76F6-689F8CB41EDC}"/>
              </a:ext>
            </a:extLst>
          </p:cNvPr>
          <p:cNvCxnSpPr>
            <a:cxnSpLocks/>
          </p:cNvCxnSpPr>
          <p:nvPr/>
        </p:nvCxnSpPr>
        <p:spPr>
          <a:xfrm flipH="1">
            <a:off x="9533799" y="6281704"/>
            <a:ext cx="520144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2" name="Rettangolo 31">
            <a:extLst>
              <a:ext uri="{FF2B5EF4-FFF2-40B4-BE49-F238E27FC236}">
                <a16:creationId xmlns:a16="http://schemas.microsoft.com/office/drawing/2014/main" id="{A2891EAC-C3E1-784F-B99B-9DC755B78A8E}"/>
              </a:ext>
            </a:extLst>
          </p:cNvPr>
          <p:cNvSpPr/>
          <p:nvPr/>
        </p:nvSpPr>
        <p:spPr>
          <a:xfrm>
            <a:off x="8707094" y="6109571"/>
            <a:ext cx="1025024" cy="302573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it-IT" sz="700" kern="0" dirty="0">
                <a:solidFill>
                  <a:prstClr val="black"/>
                </a:solidFill>
                <a:latin typeface="Calibri" panose="020F0502020204030204"/>
              </a:rPr>
              <a:t>G</a:t>
            </a: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</a:t>
            </a:r>
            <a:r>
              <a:rPr lang="it-IT" sz="700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it-IT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compliance e Q </a:t>
            </a: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D1278439-4C7D-58DD-A2E7-C80AF16E8854}"/>
              </a:ext>
            </a:extLst>
          </p:cNvPr>
          <p:cNvSpPr/>
          <p:nvPr/>
        </p:nvSpPr>
        <p:spPr>
          <a:xfrm>
            <a:off x="2755692" y="5620156"/>
            <a:ext cx="720315" cy="326974"/>
          </a:xfrm>
          <a:prstGeom prst="rect">
            <a:avLst/>
          </a:prstGeom>
          <a:gradFill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5400000" scaled="0"/>
          </a:gradFill>
          <a:ln w="3175" cap="rnd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prstClr val="black">
                <a:lumMod val="50000"/>
                <a:lumOff val="50000"/>
              </a:prstClr>
            </a:contourClr>
          </a:sp3d>
        </p:spPr>
        <p:txBody>
          <a:bodyPr spcFirstLastPara="0" vert="horz" wrap="square" lIns="72000" tIns="5715" rIns="72000" bIns="54011" numCol="1" spcCol="1270" rtlCol="0" anchor="ctr" anchorCtr="0">
            <a:noAutofit/>
            <a:flatTx/>
          </a:bodyPr>
          <a:lstStyle/>
          <a:p>
            <a:pPr marL="0" marR="0" lvl="0" indent="0" algn="ctr" defTabSz="400053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it-IT" sz="900" kern="0" dirty="0">
                <a:solidFill>
                  <a:prstClr val="black"/>
                </a:solidFill>
                <a:latin typeface="Calibri" panose="020F0502020204030204"/>
              </a:rPr>
              <a:t>Magazzino</a:t>
            </a:r>
            <a:endParaRPr kumimoji="0" lang="it-IT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2" name="Connettore diritto 238">
            <a:extLst>
              <a:ext uri="{FF2B5EF4-FFF2-40B4-BE49-F238E27FC236}">
                <a16:creationId xmlns:a16="http://schemas.microsoft.com/office/drawing/2014/main" id="{933A7B3F-95D4-893A-FA21-DFDA08FF0091}"/>
              </a:ext>
            </a:extLst>
          </p:cNvPr>
          <p:cNvCxnSpPr>
            <a:cxnSpLocks/>
            <a:stCxn id="164" idx="1"/>
          </p:cNvCxnSpPr>
          <p:nvPr/>
        </p:nvCxnSpPr>
        <p:spPr>
          <a:xfrm flipH="1" flipV="1">
            <a:off x="2530661" y="5303134"/>
            <a:ext cx="232679" cy="10362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49" name="Connettore diritto 58">
            <a:extLst>
              <a:ext uri="{FF2B5EF4-FFF2-40B4-BE49-F238E27FC236}">
                <a16:creationId xmlns:a16="http://schemas.microsoft.com/office/drawing/2014/main" id="{7286E150-12D0-C1A6-FE1C-9FEB8B9A1F8C}"/>
              </a:ext>
            </a:extLst>
          </p:cNvPr>
          <p:cNvCxnSpPr>
            <a:cxnSpLocks/>
            <a:stCxn id="148" idx="3"/>
          </p:cNvCxnSpPr>
          <p:nvPr/>
        </p:nvCxnSpPr>
        <p:spPr>
          <a:xfrm flipV="1">
            <a:off x="2291146" y="5646886"/>
            <a:ext cx="142572" cy="1102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52" name="Connettore diritto 58">
            <a:extLst>
              <a:ext uri="{FF2B5EF4-FFF2-40B4-BE49-F238E27FC236}">
                <a16:creationId xmlns:a16="http://schemas.microsoft.com/office/drawing/2014/main" id="{054D024E-C94B-504F-E31B-6C981FF019B3}"/>
              </a:ext>
            </a:extLst>
          </p:cNvPr>
          <p:cNvCxnSpPr>
            <a:cxnSpLocks/>
          </p:cNvCxnSpPr>
          <p:nvPr/>
        </p:nvCxnSpPr>
        <p:spPr>
          <a:xfrm flipV="1">
            <a:off x="2298523" y="6049837"/>
            <a:ext cx="142572" cy="1102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56" name="Connettore diritto 267">
            <a:extLst>
              <a:ext uri="{FF2B5EF4-FFF2-40B4-BE49-F238E27FC236}">
                <a16:creationId xmlns:a16="http://schemas.microsoft.com/office/drawing/2014/main" id="{5E22DE3B-43F9-425D-FE96-C7EEB622A60C}"/>
              </a:ext>
            </a:extLst>
          </p:cNvPr>
          <p:cNvCxnSpPr>
            <a:cxnSpLocks/>
          </p:cNvCxnSpPr>
          <p:nvPr/>
        </p:nvCxnSpPr>
        <p:spPr>
          <a:xfrm>
            <a:off x="1939133" y="1481315"/>
            <a:ext cx="6599" cy="1038249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2" name="Gruppo 1">
            <a:extLst>
              <a:ext uri="{FF2B5EF4-FFF2-40B4-BE49-F238E27FC236}">
                <a16:creationId xmlns:a16="http://schemas.microsoft.com/office/drawing/2014/main" id="{83EC9E66-DC91-42DD-B4FA-64E93ED4BC28}"/>
              </a:ext>
            </a:extLst>
          </p:cNvPr>
          <p:cNvGrpSpPr/>
          <p:nvPr/>
        </p:nvGrpSpPr>
        <p:grpSpPr>
          <a:xfrm>
            <a:off x="2337007" y="2305494"/>
            <a:ext cx="1070966" cy="502565"/>
            <a:chOff x="-1396785" y="2219842"/>
            <a:chExt cx="1070966" cy="502565"/>
          </a:xfrm>
        </p:grpSpPr>
        <p:sp>
          <p:nvSpPr>
            <p:cNvPr id="53" name="Rettangolo 52">
              <a:extLst>
                <a:ext uri="{FF2B5EF4-FFF2-40B4-BE49-F238E27FC236}">
                  <a16:creationId xmlns:a16="http://schemas.microsoft.com/office/drawing/2014/main" id="{CF96BC58-04B1-FE5D-EA59-036DC110778B}"/>
                </a:ext>
              </a:extLst>
            </p:cNvPr>
            <p:cNvSpPr/>
            <p:nvPr/>
          </p:nvSpPr>
          <p:spPr>
            <a:xfrm>
              <a:off x="-1396785" y="2219842"/>
              <a:ext cx="1070966" cy="485825"/>
            </a:xfrm>
            <a:prstGeom prst="rect">
              <a:avLst/>
            </a:prstGeom>
            <a:solidFill>
              <a:sysClr val="window" lastClr="FFFFFF"/>
            </a:solidFill>
            <a:ln w="12700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prstClr val="black">
                  <a:lumMod val="50000"/>
                  <a:lumOff val="50000"/>
                </a:prstClr>
              </a:contourClr>
            </a:sp3d>
          </p:spPr>
          <p:txBody>
            <a:bodyPr spcFirstLastPara="0" vert="horz" wrap="square" lIns="5715" tIns="5715" rIns="5715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RESPONSABILE</a:t>
              </a:r>
            </a:p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TECNICO Ig. AMB</a:t>
              </a:r>
              <a:endPara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ettangolo 56">
              <a:extLst>
                <a:ext uri="{FF2B5EF4-FFF2-40B4-BE49-F238E27FC236}">
                  <a16:creationId xmlns:a16="http://schemas.microsoft.com/office/drawing/2014/main" id="{D45A17CF-E05A-6BDC-ED48-C53FC78928B0}"/>
                </a:ext>
              </a:extLst>
            </p:cNvPr>
            <p:cNvSpPr/>
            <p:nvPr/>
          </p:nvSpPr>
          <p:spPr>
            <a:xfrm>
              <a:off x="-1396785" y="2619416"/>
              <a:ext cx="1070966" cy="102991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9050" cap="rnd" cmpd="sng" algn="ctr">
              <a:noFill/>
              <a:prstDash val="solid"/>
            </a:ln>
            <a:effectLst/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22860" tIns="5715" rIns="2286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B4E462E3-212C-706F-7EBA-243BABF69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41309" y="2878429"/>
            <a:ext cx="1365680" cy="448408"/>
            <a:chOff x="8010825" y="3090123"/>
            <a:chExt cx="1386544" cy="544405"/>
          </a:xfrm>
        </p:grpSpPr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95979E3B-94D9-6139-7DB6-56706C6DB15D}"/>
                </a:ext>
              </a:extLst>
            </p:cNvPr>
            <p:cNvSpPr/>
            <p:nvPr/>
          </p:nvSpPr>
          <p:spPr>
            <a:xfrm>
              <a:off x="8010825" y="3090123"/>
              <a:ext cx="1368000" cy="509451"/>
            </a:xfrm>
            <a:prstGeom prst="rect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 w="3175" cap="rnd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  <a:scene3d>
              <a:camera prst="obliqueTopLeft"/>
              <a:lightRig rig="soft" dir="t"/>
            </a:scene3d>
            <a:sp3d extrusionH="190500" prstMaterial="matte">
              <a:contourClr>
                <a:sysClr val="windowText" lastClr="000000">
                  <a:lumMod val="50000"/>
                  <a:lumOff val="50000"/>
                </a:sysClr>
              </a:contourClr>
            </a:sp3d>
          </p:spPr>
          <p:txBody>
            <a:bodyPr spcFirstLastPara="0" vert="horz" wrap="square" lIns="72000" tIns="5715" rIns="72000" bIns="54011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RISORSE UMANE</a:t>
              </a:r>
            </a:p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sz="900" kern="0" dirty="0">
                  <a:solidFill>
                    <a:prstClr val="black"/>
                  </a:solidFill>
                  <a:latin typeface="Calibri" panose="020F0502020204030204"/>
                </a:rPr>
                <a:t>(Ad Interim)</a:t>
              </a:r>
              <a:endParaRPr kumimoji="0" lang="it-IT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708B825D-F427-CFA9-C9F2-C9C78F0C054D}"/>
                </a:ext>
              </a:extLst>
            </p:cNvPr>
            <p:cNvSpPr/>
            <p:nvPr/>
          </p:nvSpPr>
          <p:spPr>
            <a:xfrm>
              <a:off x="8029369" y="3526528"/>
              <a:ext cx="1368000" cy="108000"/>
            </a:xfrm>
            <a:prstGeom prst="rect">
              <a:avLst/>
            </a:prstGeom>
            <a:solidFill>
              <a:srgbClr val="00B0F0"/>
            </a:solidFill>
            <a:ln w="19050" cap="rnd" cmpd="sng" algn="ctr">
              <a:noFill/>
              <a:prstDash val="solid"/>
            </a:ln>
            <a:effectLst>
              <a:glow rad="254000">
                <a:srgbClr val="E25247">
                  <a:satMod val="175000"/>
                  <a:alpha val="10000"/>
                </a:srgbClr>
              </a:glow>
            </a:effectLst>
            <a:scene3d>
              <a:camera prst="obliqueTopLeft"/>
              <a:lightRig rig="brightRoom" dir="t"/>
            </a:scene3d>
            <a:sp3d extrusionH="88900"/>
          </p:spPr>
          <p:txBody>
            <a:bodyPr spcFirstLastPara="0" vert="horz" wrap="square" lIns="72000" tIns="0" rIns="72000" bIns="5715" numCol="1" spcCol="1270" rtlCol="0" anchor="ctr" anchorCtr="0">
              <a:noAutofit/>
              <a:flatTx/>
            </a:bodyPr>
            <a:lstStyle/>
            <a:p>
              <a:pPr marL="0" marR="0" lvl="0" indent="0" algn="ctr" defTabSz="400053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23" name="Connettore diritto 10">
            <a:extLst>
              <a:ext uri="{FF2B5EF4-FFF2-40B4-BE49-F238E27FC236}">
                <a16:creationId xmlns:a16="http://schemas.microsoft.com/office/drawing/2014/main" id="{4DE3C149-2EA1-5A4D-1AF5-3DBB72473518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11015017" y="2398254"/>
            <a:ext cx="0" cy="480175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9" name="Connettore diritto 10">
            <a:extLst>
              <a:ext uri="{FF2B5EF4-FFF2-40B4-BE49-F238E27FC236}">
                <a16:creationId xmlns:a16="http://schemas.microsoft.com/office/drawing/2014/main" id="{348F6B6F-41F4-19C9-DC62-B993E7ADA020}"/>
              </a:ext>
            </a:extLst>
          </p:cNvPr>
          <p:cNvCxnSpPr>
            <a:cxnSpLocks/>
            <a:stCxn id="21" idx="2"/>
            <a:endCxn id="251" idx="0"/>
          </p:cNvCxnSpPr>
          <p:nvPr/>
        </p:nvCxnSpPr>
        <p:spPr>
          <a:xfrm>
            <a:off x="11033282" y="3326837"/>
            <a:ext cx="4231" cy="263519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52" name="Connettore diritto 267">
            <a:extLst>
              <a:ext uri="{FF2B5EF4-FFF2-40B4-BE49-F238E27FC236}">
                <a16:creationId xmlns:a16="http://schemas.microsoft.com/office/drawing/2014/main" id="{F08D3BFB-1B1F-431F-8063-E653B1A3BB05}"/>
              </a:ext>
            </a:extLst>
          </p:cNvPr>
          <p:cNvCxnSpPr>
            <a:cxnSpLocks/>
          </p:cNvCxnSpPr>
          <p:nvPr/>
        </p:nvCxnSpPr>
        <p:spPr>
          <a:xfrm>
            <a:off x="1949963" y="1909407"/>
            <a:ext cx="290970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65" name="Connettore diritto 267">
            <a:extLst>
              <a:ext uri="{FF2B5EF4-FFF2-40B4-BE49-F238E27FC236}">
                <a16:creationId xmlns:a16="http://schemas.microsoft.com/office/drawing/2014/main" id="{F2BCA366-3FC1-4303-ADEF-F94AB4D540CD}"/>
              </a:ext>
            </a:extLst>
          </p:cNvPr>
          <p:cNvCxnSpPr>
            <a:cxnSpLocks/>
          </p:cNvCxnSpPr>
          <p:nvPr/>
        </p:nvCxnSpPr>
        <p:spPr>
          <a:xfrm>
            <a:off x="1949963" y="2528532"/>
            <a:ext cx="290970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4" name="Connettore diritto 267">
            <a:extLst>
              <a:ext uri="{FF2B5EF4-FFF2-40B4-BE49-F238E27FC236}">
                <a16:creationId xmlns:a16="http://schemas.microsoft.com/office/drawing/2014/main" id="{2BC956F5-7581-EDA2-7CDC-9391912AA1FF}"/>
              </a:ext>
            </a:extLst>
          </p:cNvPr>
          <p:cNvCxnSpPr>
            <a:cxnSpLocks/>
          </p:cNvCxnSpPr>
          <p:nvPr/>
        </p:nvCxnSpPr>
        <p:spPr>
          <a:xfrm>
            <a:off x="3369592" y="1851479"/>
            <a:ext cx="290970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5" name="Connettore diritto 267">
            <a:extLst>
              <a:ext uri="{FF2B5EF4-FFF2-40B4-BE49-F238E27FC236}">
                <a16:creationId xmlns:a16="http://schemas.microsoft.com/office/drawing/2014/main" id="{8BFD5D5D-C964-B7A2-F3E1-25E8CD0227EE}"/>
              </a:ext>
            </a:extLst>
          </p:cNvPr>
          <p:cNvCxnSpPr>
            <a:cxnSpLocks/>
          </p:cNvCxnSpPr>
          <p:nvPr/>
        </p:nvCxnSpPr>
        <p:spPr>
          <a:xfrm>
            <a:off x="3407973" y="2591108"/>
            <a:ext cx="252589" cy="0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6" name="Connettore diritto 275">
            <a:extLst>
              <a:ext uri="{FF2B5EF4-FFF2-40B4-BE49-F238E27FC236}">
                <a16:creationId xmlns:a16="http://schemas.microsoft.com/office/drawing/2014/main" id="{448C3BB1-C1F6-DEFA-B9C6-83D05749169C}"/>
              </a:ext>
            </a:extLst>
          </p:cNvPr>
          <p:cNvCxnSpPr>
            <a:cxnSpLocks/>
          </p:cNvCxnSpPr>
          <p:nvPr/>
        </p:nvCxnSpPr>
        <p:spPr>
          <a:xfrm>
            <a:off x="3660562" y="1851479"/>
            <a:ext cx="0" cy="739629"/>
          </a:xfrm>
          <a:prstGeom prst="line">
            <a:avLst/>
          </a:prstGeom>
          <a:noFill/>
          <a:ln w="9525" cap="rnd" cmpd="sng" algn="ctr">
            <a:solidFill>
              <a:sysClr val="windowText" lastClr="000000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227900193"/>
      </p:ext>
    </p:extLst>
  </p:cSld>
  <p:clrMapOvr>
    <a:masterClrMapping/>
  </p:clrMapOvr>
</p:sld>
</file>

<file path=ppt/theme/theme1.xml><?xml version="1.0" encoding="utf-8"?>
<a:theme xmlns:a="http://schemas.openxmlformats.org/drawingml/2006/main" name="2016 Rebrand">
  <a:themeElements>
    <a:clrScheme name="Personalizzato 2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002D62"/>
      </a:accent1>
      <a:accent2>
        <a:srgbClr val="FDB913"/>
      </a:accent2>
      <a:accent3>
        <a:srgbClr val="55C5E9"/>
      </a:accent3>
      <a:accent4>
        <a:srgbClr val="00AB8E"/>
      </a:accent4>
      <a:accent5>
        <a:srgbClr val="CC3333"/>
      </a:accent5>
      <a:accent6>
        <a:srgbClr val="666666"/>
      </a:accent6>
      <a:hlink>
        <a:srgbClr val="FDB913"/>
      </a:hlink>
      <a:folHlink>
        <a:srgbClr val="002D6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E8948692-1AF6-4485-80DF-8C70B26F4F91}" vid="{17DB5A86-6635-43BE-957C-5846FF4739E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3FD29322AEF7F41B62DF5DD253596B7" ma:contentTypeVersion="18" ma:contentTypeDescription="Creare un nuovo documento." ma:contentTypeScope="" ma:versionID="d7036c8a32e136cf82b145b72bb9761a">
  <xsd:schema xmlns:xsd="http://www.w3.org/2001/XMLSchema" xmlns:xs="http://www.w3.org/2001/XMLSchema" xmlns:p="http://schemas.microsoft.com/office/2006/metadata/properties" xmlns:ns2="371c4e62-7af0-4881-ab34-ebf8686b50c1" xmlns:ns3="5ddfc9b1-04dd-43cd-9468-0b4cb0607a1c" targetNamespace="http://schemas.microsoft.com/office/2006/metadata/properties" ma:root="true" ma:fieldsID="1c1bfcdc7c280ede2546b3d7c84c12a9" ns2:_="" ns3:_="">
    <xsd:import namespace="371c4e62-7af0-4881-ab34-ebf8686b50c1"/>
    <xsd:import namespace="5ddfc9b1-04dd-43cd-9468-0b4cb0607a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1c4e62-7af0-4881-ab34-ebf8686b50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Tag immagine" ma:readOnly="false" ma:fieldId="{5cf76f15-5ced-4ddc-b409-7134ff3c332f}" ma:taxonomyMulti="true" ma:sspId="48a90f15-06a4-4048-8461-e903e5c023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fc9b1-04dd-43cd-9468-0b4cb0607a1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06cfd444-ad02-414d-9354-e23006c0efc1}" ma:internalName="TaxCatchAll" ma:showField="CatchAllData" ma:web="5ddfc9b1-04dd-43cd-9468-0b4cb0607a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ddfc9b1-04dd-43cd-9468-0b4cb0607a1c" xsi:nil="true"/>
    <lcf76f155ced4ddcb4097134ff3c332f xmlns="371c4e62-7af0-4881-ab34-ebf8686b50c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19B34F-BFC9-43C0-9235-B535A997E4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1c4e62-7af0-4881-ab34-ebf8686b50c1"/>
    <ds:schemaRef ds:uri="5ddfc9b1-04dd-43cd-9468-0b4cb0607a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01D082D-4A38-4D3E-A991-8FBAEC9B910C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5ddfc9b1-04dd-43cd-9468-0b4cb0607a1c"/>
    <ds:schemaRef ds:uri="http://schemas.openxmlformats.org/package/2006/metadata/core-properties"/>
    <ds:schemaRef ds:uri="http://purl.org/dc/elements/1.1/"/>
    <ds:schemaRef ds:uri="371c4e62-7af0-4881-ab34-ebf8686b50c1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E21E17D-C0A1-4A44-B032-4E92E3849F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Widescreen</PresentationFormat>
  <Paragraphs>55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2016 Rebrand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GEV</dc:creator>
  <cp:lastModifiedBy>Luca Dentis</cp:lastModifiedBy>
  <cp:revision>1171</cp:revision>
  <cp:lastPrinted>2022-09-21T06:50:59Z</cp:lastPrinted>
  <dcterms:created xsi:type="dcterms:W3CDTF">2016-10-27T21:59:00Z</dcterms:created>
  <dcterms:modified xsi:type="dcterms:W3CDTF">2023-10-09T13:42:42Z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0x010100D3FD29322AEF7F41B62DF5DD253596B7</vt:lpwstr>
  </property>
  <property fmtid="{D5CDD505-2E9C-101B-9397-08002B2CF9AE}" pid="3" name="MediaServiceImageTags">
    <vt:lpwstr/>
  </property>
</Properties>
</file>